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8" d="100"/>
          <a:sy n="18" d="100"/>
        </p:scale>
        <p:origin x="-2244" y="-126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1/23/2022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800" y="4195482"/>
            <a:ext cx="17722096" cy="1882589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>
                <a:solidFill>
                  <a:srgbClr val="002060"/>
                </a:solidFill>
              </a:rPr>
              <a:t>IX TALLER  Internacional sobre la Formación Universitaria de profesionales de la Educación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10663142"/>
            <a:ext cx="19131795" cy="2602244"/>
          </a:xfrm>
        </p:spPr>
        <p:txBody>
          <a:bodyPr>
            <a:noAutofit/>
          </a:bodyPr>
          <a:lstStyle/>
          <a:p>
            <a:pPr algn="l"/>
            <a:r>
              <a:rPr lang="es-MX" sz="4400" b="1" dirty="0"/>
              <a:t>P</a:t>
            </a:r>
            <a:r>
              <a:rPr lang="es-MX" sz="4400" b="1" dirty="0" smtClean="0"/>
              <a:t>roponer </a:t>
            </a:r>
            <a:r>
              <a:rPr lang="es-MX" sz="4400" b="1" dirty="0"/>
              <a:t>un sistema de tareas docentes que propician el desarrollo del pensamiento crítico en el proceso de enseñanza- aprendizaje (PEA) de la asignatura Metodología de la Investigación Educativa I, de la carrera de Español-Literatura del Curso por </a:t>
            </a:r>
            <a:r>
              <a:rPr lang="es-MX" sz="4400" b="1" dirty="0" smtClean="0"/>
              <a:t>encuentro.</a:t>
            </a:r>
            <a:endParaRPr lang="en-US" sz="44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 flipV="1">
            <a:off x="2590800" y="7010400"/>
            <a:ext cx="17722095" cy="4571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 smtClean="0">
                <a:solidFill>
                  <a:srgbClr val="002060"/>
                </a:solidFill>
              </a:rPr>
              <a:t>Contribución al desarrollo del pensamiento crítico en la carrera de Español -Literatura 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29" name="Text Placeholder 37">
            <a:extLst>
              <a:ext uri="{FF2B5EF4-FFF2-40B4-BE49-F238E27FC236}">
                <a16:creationId xmlns=""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4141694" y="5755341"/>
            <a:ext cx="16171201" cy="3997429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Contribución al desarrollo del pensamiento crítico en la carrera de Español-Literatura</a:t>
            </a:r>
            <a:endParaRPr lang="en-US" sz="5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5400" dirty="0" smtClean="0">
                <a:solidFill>
                  <a:srgbClr val="002060"/>
                </a:solidFill>
              </a:rPr>
              <a:t>MSc. Ydania Cardero Barquilla. Univ. de Artemisa, MSc. Dolores E. Regalado  Fernández , MSc. Olga L. Peraza Moreno, Univ. de Artemisa</a:t>
            </a:r>
            <a:endParaRPr lang="en-US" sz="5400" dirty="0">
              <a:solidFill>
                <a:srgbClr val="002060"/>
              </a:solidFill>
            </a:endParaRPr>
          </a:p>
        </p:txBody>
      </p:sp>
      <p:sp>
        <p:nvSpPr>
          <p:cNvPr id="38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002060"/>
                </a:solidFill>
              </a:rPr>
              <a:t>4. </a:t>
            </a:r>
            <a:r>
              <a:rPr lang="en-US" b="1" dirty="0">
                <a:solidFill>
                  <a:srgbClr val="002060"/>
                </a:solidFill>
              </a:rPr>
              <a:t>REFERENCIAS </a:t>
            </a:r>
            <a:r>
              <a:rPr lang="en-US" b="1" dirty="0" smtClean="0">
                <a:solidFill>
                  <a:srgbClr val="002060"/>
                </a:solidFill>
              </a:rPr>
              <a:t>BIBLIOGRÁFICAS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2054601" y="26675946"/>
            <a:ext cx="18258294" cy="2080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 smtClean="0">
                <a:solidFill>
                  <a:srgbClr val="002060"/>
                </a:solidFill>
              </a:rPr>
              <a:t>AGRADECIMIENTOS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>
          <a:xfrm>
            <a:off x="1349752" y="10663140"/>
            <a:ext cx="19131795" cy="26022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89" y="14341156"/>
            <a:ext cx="18834558" cy="24407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4400" b="1" dirty="0"/>
              <a:t>Los resultados alcanzados exhortan a los docentes a valorar los aspectos en los que se debe incidir en las clases, partiendo de la preparación de estos para conducir un PEA </a:t>
            </a:r>
            <a:r>
              <a:rPr lang="es-ES" sz="4000" b="1" dirty="0"/>
              <a:t>que conlleve a elevar la calidad en la formación del profesional que hoy se necesita. </a:t>
            </a:r>
            <a:endParaRPr lang="en-US" sz="4000" b="1" dirty="0"/>
          </a:p>
        </p:txBody>
      </p:sp>
      <p:sp>
        <p:nvSpPr>
          <p:cNvPr id="42" name="Rectángulo 41"/>
          <p:cNvSpPr/>
          <p:nvPr/>
        </p:nvSpPr>
        <p:spPr>
          <a:xfrm>
            <a:off x="1181100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646990" y="18505302"/>
            <a:ext cx="18665905" cy="169261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 smtClean="0"/>
              <a:t>I</a:t>
            </a:r>
            <a:endParaRPr lang="es-MX" sz="3200" dirty="0"/>
          </a:p>
          <a:p>
            <a:r>
              <a:rPr lang="es-ES" sz="17600" dirty="0"/>
              <a:t>El fomento del pensamiento crítico sobre la base de un sistema de valores que respondan a la sociedad socialista próspera y sostenible a la cual se aspira, es una habilidad que no solo los profesionales universitarios deben </a:t>
            </a:r>
            <a:r>
              <a:rPr lang="es-ES" sz="17600" dirty="0" smtClean="0"/>
              <a:t>desarrollar</a:t>
            </a:r>
            <a:r>
              <a:rPr lang="es-ES" sz="17600" dirty="0"/>
              <a:t>.</a:t>
            </a:r>
            <a:r>
              <a:rPr lang="es-ES" sz="17600" dirty="0" smtClean="0"/>
              <a:t> </a:t>
            </a:r>
            <a:endParaRPr lang="es-ES" sz="17600" dirty="0"/>
          </a:p>
          <a:p>
            <a:pPr algn="l"/>
            <a:endParaRPr lang="en-US" sz="17600" dirty="0"/>
          </a:p>
        </p:txBody>
      </p:sp>
      <p:sp>
        <p:nvSpPr>
          <p:cNvPr id="44" name="Rectángulo 43"/>
          <p:cNvSpPr/>
          <p:nvPr/>
        </p:nvSpPr>
        <p:spPr>
          <a:xfrm>
            <a:off x="1181100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ángulo 45"/>
          <p:cNvSpPr/>
          <p:nvPr/>
        </p:nvSpPr>
        <p:spPr>
          <a:xfrm>
            <a:off x="1181100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=""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INTRODUCCION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498370" y="26675946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 smtClean="0"/>
              <a:t>Al </a:t>
            </a:r>
            <a:r>
              <a:rPr lang="en-US" sz="2800" dirty="0" err="1" smtClean="0"/>
              <a:t>colectivo</a:t>
            </a:r>
            <a:r>
              <a:rPr lang="en-US" sz="2800" dirty="0" smtClean="0"/>
              <a:t> de Español de la Universidad de Artemisa</a:t>
            </a:r>
            <a:endParaRPr lang="en-US" sz="2800" dirty="0"/>
          </a:p>
        </p:txBody>
      </p:sp>
      <p:sp>
        <p:nvSpPr>
          <p:cNvPr id="25" name="Subtítulo 2"/>
          <p:cNvSpPr txBox="1">
            <a:spLocks/>
          </p:cNvSpPr>
          <p:nvPr/>
        </p:nvSpPr>
        <p:spPr>
          <a:xfrm>
            <a:off x="1181100" y="22410278"/>
            <a:ext cx="20075605" cy="2655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dirty="0" smtClean="0"/>
              <a:t>Dacosta ,F</a:t>
            </a:r>
            <a:r>
              <a:rPr lang="en-US" sz="4400" dirty="0" smtClean="0"/>
              <a:t>, Bertachini, L y Alves, de Araujo, V(2016). Pensamiento crítico: </a:t>
            </a:r>
            <a:r>
              <a:rPr lang="en-US" sz="4400" dirty="0" smtClean="0"/>
              <a:t>análisis </a:t>
            </a:r>
            <a:r>
              <a:rPr lang="en-US" sz="4400" dirty="0" smtClean="0"/>
              <a:t>del </a:t>
            </a:r>
            <a:r>
              <a:rPr lang="en-US" sz="4400" dirty="0" smtClean="0"/>
              <a:t>concepto </a:t>
            </a:r>
            <a:r>
              <a:rPr lang="en-US" sz="4400" dirty="0" smtClean="0"/>
              <a:t>bajo la óptica </a:t>
            </a:r>
            <a:r>
              <a:rPr lang="en-US" sz="4400" b="1" dirty="0" smtClean="0"/>
              <a:t>evolucionista </a:t>
            </a:r>
            <a:r>
              <a:rPr lang="en-US" sz="4400" b="1" dirty="0" smtClean="0"/>
              <a:t>de Rodgers</a:t>
            </a:r>
            <a:r>
              <a:rPr lang="en-US" sz="4400" b="1" dirty="0" smtClean="0"/>
              <a:t>. Rev</a:t>
            </a:r>
            <a:r>
              <a:rPr lang="en-US" sz="4400" b="1" dirty="0" smtClean="0"/>
              <a:t>.. </a:t>
            </a:r>
            <a:r>
              <a:rPr lang="en-US" sz="4400" b="1" dirty="0" smtClean="0"/>
              <a:t>Latinoam Enfermagem </a:t>
            </a:r>
            <a:r>
              <a:rPr lang="en-US" sz="4400" b="1" dirty="0" smtClean="0"/>
              <a:t>2016:24: e 2785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259</Words>
  <Application>Microsoft Office PowerPoint</Application>
  <PresentationFormat>Personalizado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IX TALLER  Internacional sobre la Formación Universitaria de profesionales de la Educación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Idania</cp:lastModifiedBy>
  <cp:revision>15</cp:revision>
  <dcterms:created xsi:type="dcterms:W3CDTF">2021-12-21T16:45:31Z</dcterms:created>
  <dcterms:modified xsi:type="dcterms:W3CDTF">2022-01-23T13:57:43Z</dcterms:modified>
</cp:coreProperties>
</file>