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5" d="100"/>
          <a:sy n="15" d="100"/>
        </p:scale>
        <p:origin x="23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n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59888" cy="3275698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800" y="5057995"/>
            <a:ext cx="17722096" cy="1114206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002060"/>
                </a:solidFill>
              </a:rPr>
              <a:t>INSERTAR TITULO DEL TALLER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6990" y="10950057"/>
            <a:ext cx="18665905" cy="854419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Insertar</a:t>
            </a:r>
            <a:r>
              <a:rPr lang="en-US" sz="3200" dirty="0" smtClean="0"/>
              <a:t> </a:t>
            </a:r>
            <a:r>
              <a:rPr lang="en-US" sz="3200" dirty="0" err="1" smtClean="0"/>
              <a:t>Texto</a:t>
            </a:r>
            <a:endParaRPr lang="en-US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800" y="5896195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2060"/>
                </a:solidFill>
              </a:rPr>
              <a:t>INSERTAR TITULO PONENCIA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3175827" y="8620668"/>
            <a:ext cx="15608232" cy="769233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5400" dirty="0" smtClean="0">
                <a:solidFill>
                  <a:srgbClr val="002060"/>
                </a:solidFill>
              </a:rPr>
              <a:t>INSERTAR AUTORES Y AFILIACIÓN</a:t>
            </a: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2590800" y="14287500"/>
            <a:ext cx="16649700" cy="2628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219013" y="2602783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81100" y="1066314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646990" y="1446750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err="1" smtClean="0"/>
              <a:t>Insertar</a:t>
            </a:r>
            <a:r>
              <a:rPr lang="en-US" sz="3200" dirty="0" smtClean="0"/>
              <a:t> </a:t>
            </a:r>
            <a:r>
              <a:rPr lang="en-US" sz="3200" dirty="0" err="1" smtClean="0"/>
              <a:t>Texto</a:t>
            </a:r>
            <a:endParaRPr lang="en-US" sz="3200" dirty="0"/>
          </a:p>
        </p:txBody>
      </p:sp>
      <p:sp>
        <p:nvSpPr>
          <p:cNvPr id="42" name="Rectángulo 41"/>
          <p:cNvSpPr/>
          <p:nvPr/>
        </p:nvSpPr>
        <p:spPr>
          <a:xfrm>
            <a:off x="1181100" y="1418058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646990" y="18505302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smtClean="0"/>
              <a:t>Insertar Texto</a:t>
            </a:r>
            <a:endParaRPr lang="en-US" sz="3200" dirty="0"/>
          </a:p>
        </p:txBody>
      </p:sp>
      <p:sp>
        <p:nvSpPr>
          <p:cNvPr id="44" name="Rectángulo 43"/>
          <p:cNvSpPr/>
          <p:nvPr/>
        </p:nvSpPr>
        <p:spPr>
          <a:xfrm>
            <a:off x="1181100" y="182183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646990" y="2269719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err="1" smtClean="0"/>
              <a:t>Insertar</a:t>
            </a:r>
            <a:r>
              <a:rPr lang="en-US" sz="3200" dirty="0" smtClean="0"/>
              <a:t> </a:t>
            </a:r>
            <a:r>
              <a:rPr lang="en-US" sz="3200" dirty="0" err="1" smtClean="0"/>
              <a:t>Texto</a:t>
            </a:r>
            <a:endParaRPr lang="en-US" sz="3200" dirty="0"/>
          </a:p>
        </p:txBody>
      </p:sp>
      <p:sp>
        <p:nvSpPr>
          <p:cNvPr id="46" name="Rectángulo 45"/>
          <p:cNvSpPr/>
          <p:nvPr/>
        </p:nvSpPr>
        <p:spPr>
          <a:xfrm>
            <a:off x="1181100" y="2241027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729835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3265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181100" y="26675947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 err="1" smtClean="0"/>
              <a:t>Insertar</a:t>
            </a:r>
            <a:r>
              <a:rPr lang="en-US" sz="2800" dirty="0" smtClean="0"/>
              <a:t> </a:t>
            </a:r>
            <a:r>
              <a:rPr lang="en-US" sz="2800" dirty="0" err="1" smtClean="0"/>
              <a:t>Texto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38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INSERTAR TITULO DEL TALLER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UCP-Varona</cp:lastModifiedBy>
  <cp:revision>5</cp:revision>
  <dcterms:created xsi:type="dcterms:W3CDTF">2021-12-21T16:45:31Z</dcterms:created>
  <dcterms:modified xsi:type="dcterms:W3CDTF">2022-01-06T14:35:52Z</dcterms:modified>
</cp:coreProperties>
</file>