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8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EVALUACIÓN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PROFESORA</c:v>
                </c:pt>
                <c:pt idx="1">
                  <c:v>MAESTROS</c:v>
                </c:pt>
                <c:pt idx="2">
                  <c:v>ALUMNADO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45-4A09-93AC-44F6E5122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564B9-708A-4363-B1DB-773934D5C1C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8F85E7-0F30-4298-8E18-C02647200ADC}">
      <dgm:prSet phldrT="[Texto]"/>
      <dgm:spPr/>
      <dgm:t>
        <a:bodyPr/>
        <a:lstStyle/>
        <a:p>
          <a:r>
            <a:rPr lang="es-ES" dirty="0" smtClean="0"/>
            <a:t>Primer objetivo</a:t>
          </a:r>
          <a:endParaRPr lang="es-ES" dirty="0"/>
        </a:p>
      </dgm:t>
    </dgm:pt>
    <dgm:pt modelId="{577C7599-5646-4CB0-81F8-C49AEADF1D43}" type="parTrans" cxnId="{B90F85DF-BFC9-4119-BE62-CB07CFA9735B}">
      <dgm:prSet/>
      <dgm:spPr/>
      <dgm:t>
        <a:bodyPr/>
        <a:lstStyle/>
        <a:p>
          <a:endParaRPr lang="es-ES"/>
        </a:p>
      </dgm:t>
    </dgm:pt>
    <dgm:pt modelId="{95FE4E71-4ECB-4112-8B5C-480A0A89BC00}" type="sibTrans" cxnId="{B90F85DF-BFC9-4119-BE62-CB07CFA9735B}">
      <dgm:prSet/>
      <dgm:spPr/>
      <dgm:t>
        <a:bodyPr/>
        <a:lstStyle/>
        <a:p>
          <a:endParaRPr lang="es-ES"/>
        </a:p>
      </dgm:t>
    </dgm:pt>
    <dgm:pt modelId="{7FF728F8-C5C8-4C70-A55C-729F5E2BC5D9}">
      <dgm:prSet phldrT="[Texto]"/>
      <dgm:spPr/>
      <dgm:t>
        <a:bodyPr/>
        <a:lstStyle/>
        <a:p>
          <a:r>
            <a:rPr lang="es-ES" dirty="0" smtClean="0"/>
            <a:t>Analizar distintas metodologías para poder aplicar a la formación de maestros  </a:t>
          </a:r>
          <a:endParaRPr lang="es-ES" dirty="0"/>
        </a:p>
      </dgm:t>
    </dgm:pt>
    <dgm:pt modelId="{26D649B2-3380-48E4-A03C-EDBE5CF4FD0B}" type="parTrans" cxnId="{6F1E6C3A-55A6-4ED6-A782-F7FDC1EDBCBB}">
      <dgm:prSet/>
      <dgm:spPr/>
      <dgm:t>
        <a:bodyPr/>
        <a:lstStyle/>
        <a:p>
          <a:endParaRPr lang="es-ES"/>
        </a:p>
      </dgm:t>
    </dgm:pt>
    <dgm:pt modelId="{C520E0BE-97F7-4AF9-B236-947E9B94A5C2}" type="sibTrans" cxnId="{6F1E6C3A-55A6-4ED6-A782-F7FDC1EDBCBB}">
      <dgm:prSet/>
      <dgm:spPr/>
      <dgm:t>
        <a:bodyPr/>
        <a:lstStyle/>
        <a:p>
          <a:endParaRPr lang="es-ES"/>
        </a:p>
      </dgm:t>
    </dgm:pt>
    <dgm:pt modelId="{708B2987-894A-4F10-9FB6-74D162132165}">
      <dgm:prSet phldrT="[Texto]"/>
      <dgm:spPr/>
      <dgm:t>
        <a:bodyPr/>
        <a:lstStyle/>
        <a:p>
          <a:r>
            <a:rPr lang="es-ES" dirty="0" smtClean="0"/>
            <a:t>Segundo objetivo</a:t>
          </a:r>
          <a:endParaRPr lang="es-ES" dirty="0"/>
        </a:p>
      </dgm:t>
    </dgm:pt>
    <dgm:pt modelId="{F1B887D4-A566-470A-836B-7AFB8E6F27AB}" type="parTrans" cxnId="{70503060-00D8-49AD-9BB9-A3345A1833A1}">
      <dgm:prSet/>
      <dgm:spPr/>
      <dgm:t>
        <a:bodyPr/>
        <a:lstStyle/>
        <a:p>
          <a:endParaRPr lang="es-ES"/>
        </a:p>
      </dgm:t>
    </dgm:pt>
    <dgm:pt modelId="{62F71611-1FD2-4256-A30A-16917ABADEA5}" type="sibTrans" cxnId="{70503060-00D8-49AD-9BB9-A3345A1833A1}">
      <dgm:prSet/>
      <dgm:spPr/>
      <dgm:t>
        <a:bodyPr/>
        <a:lstStyle/>
        <a:p>
          <a:endParaRPr lang="es-ES"/>
        </a:p>
      </dgm:t>
    </dgm:pt>
    <dgm:pt modelId="{D48F0762-C71F-43A7-A2BE-8EB9982E1EEA}">
      <dgm:prSet phldrT="[Texto]"/>
      <dgm:spPr/>
      <dgm:t>
        <a:bodyPr/>
        <a:lstStyle/>
        <a:p>
          <a:r>
            <a:rPr lang="es-ES" dirty="0" smtClean="0"/>
            <a:t>Viabilidad del aprendizaje basado en retos en la formación de maestros</a:t>
          </a:r>
          <a:endParaRPr lang="es-ES" dirty="0"/>
        </a:p>
      </dgm:t>
    </dgm:pt>
    <dgm:pt modelId="{D70B42BC-9A23-450E-B2DB-A4EACF3A1D12}" type="parTrans" cxnId="{0441EC2A-70E0-4E42-9C40-19575994267B}">
      <dgm:prSet/>
      <dgm:spPr/>
      <dgm:t>
        <a:bodyPr/>
        <a:lstStyle/>
        <a:p>
          <a:endParaRPr lang="es-ES"/>
        </a:p>
      </dgm:t>
    </dgm:pt>
    <dgm:pt modelId="{0416B601-4C9E-47B4-8154-B63766362D8A}" type="sibTrans" cxnId="{0441EC2A-70E0-4E42-9C40-19575994267B}">
      <dgm:prSet/>
      <dgm:spPr/>
      <dgm:t>
        <a:bodyPr/>
        <a:lstStyle/>
        <a:p>
          <a:endParaRPr lang="es-ES"/>
        </a:p>
      </dgm:t>
    </dgm:pt>
    <dgm:pt modelId="{4A668BA0-71BC-4C01-B5F7-80EDF5BE6718}">
      <dgm:prSet phldrT="[Texto]"/>
      <dgm:spPr/>
      <dgm:t>
        <a:bodyPr/>
        <a:lstStyle/>
        <a:p>
          <a:r>
            <a:rPr lang="es-ES" dirty="0" smtClean="0"/>
            <a:t>Tercer objetivo</a:t>
          </a:r>
          <a:endParaRPr lang="es-ES" dirty="0"/>
        </a:p>
      </dgm:t>
    </dgm:pt>
    <dgm:pt modelId="{D7235050-5699-4647-9467-4B6B9CEC29CC}" type="parTrans" cxnId="{5469E939-2079-4090-9D37-FC685293FA2B}">
      <dgm:prSet/>
      <dgm:spPr/>
      <dgm:t>
        <a:bodyPr/>
        <a:lstStyle/>
        <a:p>
          <a:endParaRPr lang="es-ES"/>
        </a:p>
      </dgm:t>
    </dgm:pt>
    <dgm:pt modelId="{36AFB342-AC95-42C5-80D5-3632D74FC963}" type="sibTrans" cxnId="{5469E939-2079-4090-9D37-FC685293FA2B}">
      <dgm:prSet/>
      <dgm:spPr/>
      <dgm:t>
        <a:bodyPr/>
        <a:lstStyle/>
        <a:p>
          <a:endParaRPr lang="es-ES"/>
        </a:p>
      </dgm:t>
    </dgm:pt>
    <dgm:pt modelId="{2CA430A9-4F43-48DB-9405-96979D596E5A}">
      <dgm:prSet phldrT="[Texto]"/>
      <dgm:spPr/>
      <dgm:t>
        <a:bodyPr/>
        <a:lstStyle/>
        <a:p>
          <a:r>
            <a:rPr lang="es-ES" dirty="0" smtClean="0"/>
            <a:t>Utilidad de aplicar los procesos de </a:t>
          </a:r>
          <a:r>
            <a:rPr lang="es-ES" dirty="0" err="1" smtClean="0"/>
            <a:t>cocreación</a:t>
          </a:r>
          <a:r>
            <a:rPr lang="es-ES" dirty="0" smtClean="0"/>
            <a:t> en la formación de maestros.</a:t>
          </a:r>
          <a:endParaRPr lang="es-ES" dirty="0"/>
        </a:p>
      </dgm:t>
    </dgm:pt>
    <dgm:pt modelId="{062FEF9D-9028-44C8-B134-0FD4543EC5B4}" type="parTrans" cxnId="{395F90C6-C174-417D-8587-14F6073453D4}">
      <dgm:prSet/>
      <dgm:spPr/>
      <dgm:t>
        <a:bodyPr/>
        <a:lstStyle/>
        <a:p>
          <a:endParaRPr lang="es-ES"/>
        </a:p>
      </dgm:t>
    </dgm:pt>
    <dgm:pt modelId="{9DEA8006-8B48-43AF-853D-536EC4FE9269}" type="sibTrans" cxnId="{395F90C6-C174-417D-8587-14F6073453D4}">
      <dgm:prSet/>
      <dgm:spPr/>
      <dgm:t>
        <a:bodyPr/>
        <a:lstStyle/>
        <a:p>
          <a:endParaRPr lang="es-ES"/>
        </a:p>
      </dgm:t>
    </dgm:pt>
    <dgm:pt modelId="{716CEB42-D4FC-425A-A818-6A17ACEABDE6}">
      <dgm:prSet phldrT="[Texto]"/>
      <dgm:spPr/>
      <dgm:t>
        <a:bodyPr/>
        <a:lstStyle/>
        <a:p>
          <a:r>
            <a:rPr lang="es-ES" dirty="0" smtClean="0"/>
            <a:t>Cuarto objetivo</a:t>
          </a:r>
        </a:p>
        <a:p>
          <a:r>
            <a:rPr lang="es-ES" dirty="0" smtClean="0"/>
            <a:t>El rol del profesorado al aplicar estas metodologías</a:t>
          </a:r>
          <a:endParaRPr lang="es-ES" dirty="0"/>
        </a:p>
      </dgm:t>
    </dgm:pt>
    <dgm:pt modelId="{1105B790-7C44-4EC2-8D14-D022AF3F3096}" type="parTrans" cxnId="{31646EBD-6861-4ACD-B134-56032A599F83}">
      <dgm:prSet/>
      <dgm:spPr/>
      <dgm:t>
        <a:bodyPr/>
        <a:lstStyle/>
        <a:p>
          <a:endParaRPr lang="es-ES"/>
        </a:p>
      </dgm:t>
    </dgm:pt>
    <dgm:pt modelId="{3C582517-F5F6-4A0A-8B26-5883214A79F1}" type="sibTrans" cxnId="{31646EBD-6861-4ACD-B134-56032A599F83}">
      <dgm:prSet/>
      <dgm:spPr/>
      <dgm:t>
        <a:bodyPr/>
        <a:lstStyle/>
        <a:p>
          <a:endParaRPr lang="es-ES"/>
        </a:p>
      </dgm:t>
    </dgm:pt>
    <dgm:pt modelId="{41D12F0D-DE37-4A9B-A970-8C84559F7002}" type="pres">
      <dgm:prSet presAssocID="{704564B9-708A-4363-B1DB-773934D5C1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E4CA02-9B8F-47DD-ACBF-83F87C5CBDBF}" type="pres">
      <dgm:prSet presAssocID="{808F85E7-0F30-4298-8E18-C02647200ADC}" presName="comp" presStyleCnt="0"/>
      <dgm:spPr/>
    </dgm:pt>
    <dgm:pt modelId="{78E33F69-E12F-481F-B46D-D9EAB8BC1955}" type="pres">
      <dgm:prSet presAssocID="{808F85E7-0F30-4298-8E18-C02647200ADC}" presName="box" presStyleLbl="node1" presStyleIdx="0" presStyleCnt="4"/>
      <dgm:spPr/>
      <dgm:t>
        <a:bodyPr/>
        <a:lstStyle/>
        <a:p>
          <a:endParaRPr lang="es-ES"/>
        </a:p>
      </dgm:t>
    </dgm:pt>
    <dgm:pt modelId="{96544D4B-88CD-4D52-A3A1-FBB0761B80AB}" type="pres">
      <dgm:prSet presAssocID="{808F85E7-0F30-4298-8E18-C02647200ADC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2B1F9B-FF1E-4205-9300-12092F92288E}" type="pres">
      <dgm:prSet presAssocID="{808F85E7-0F30-4298-8E18-C02647200AD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7D407-2158-4FB8-8D56-D40AEAA247E3}" type="pres">
      <dgm:prSet presAssocID="{95FE4E71-4ECB-4112-8B5C-480A0A89BC00}" presName="spacer" presStyleCnt="0"/>
      <dgm:spPr/>
    </dgm:pt>
    <dgm:pt modelId="{B185A51E-E0BC-41C5-A4D0-3BFD6FE0A064}" type="pres">
      <dgm:prSet presAssocID="{708B2987-894A-4F10-9FB6-74D162132165}" presName="comp" presStyleCnt="0"/>
      <dgm:spPr/>
    </dgm:pt>
    <dgm:pt modelId="{6F9F0379-89BD-43CF-A70B-13AA701430C9}" type="pres">
      <dgm:prSet presAssocID="{708B2987-894A-4F10-9FB6-74D162132165}" presName="box" presStyleLbl="node1" presStyleIdx="1" presStyleCnt="4"/>
      <dgm:spPr/>
      <dgm:t>
        <a:bodyPr/>
        <a:lstStyle/>
        <a:p>
          <a:endParaRPr lang="es-ES"/>
        </a:p>
      </dgm:t>
    </dgm:pt>
    <dgm:pt modelId="{3143C48B-5A3D-4F5E-96F4-DEFE5917BBF3}" type="pres">
      <dgm:prSet presAssocID="{708B2987-894A-4F10-9FB6-74D16213216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ED7E2B0-683B-427B-BD46-8E945DFD5AF4}" type="pres">
      <dgm:prSet presAssocID="{708B2987-894A-4F10-9FB6-74D1621321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E2C8A-5B88-4D51-A794-041D35FC45F4}" type="pres">
      <dgm:prSet presAssocID="{62F71611-1FD2-4256-A30A-16917ABADEA5}" presName="spacer" presStyleCnt="0"/>
      <dgm:spPr/>
    </dgm:pt>
    <dgm:pt modelId="{34934496-064F-468F-8518-A19DAFAEF808}" type="pres">
      <dgm:prSet presAssocID="{4A668BA0-71BC-4C01-B5F7-80EDF5BE6718}" presName="comp" presStyleCnt="0"/>
      <dgm:spPr/>
    </dgm:pt>
    <dgm:pt modelId="{52AA5F5B-5AD3-409B-AE96-9747B82BFABC}" type="pres">
      <dgm:prSet presAssocID="{4A668BA0-71BC-4C01-B5F7-80EDF5BE6718}" presName="box" presStyleLbl="node1" presStyleIdx="2" presStyleCnt="4"/>
      <dgm:spPr/>
      <dgm:t>
        <a:bodyPr/>
        <a:lstStyle/>
        <a:p>
          <a:endParaRPr lang="es-ES"/>
        </a:p>
      </dgm:t>
    </dgm:pt>
    <dgm:pt modelId="{189E3AA9-30CD-4612-94B0-1EAB676085A0}" type="pres">
      <dgm:prSet presAssocID="{4A668BA0-71BC-4C01-B5F7-80EDF5BE6718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4B7F7C-D25C-43A7-A5C1-2C7F1BC4B3BE}" type="pres">
      <dgm:prSet presAssocID="{4A668BA0-71BC-4C01-B5F7-80EDF5BE671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267F1-014E-4AFD-92A5-D343BE4957FC}" type="pres">
      <dgm:prSet presAssocID="{36AFB342-AC95-42C5-80D5-3632D74FC963}" presName="spacer" presStyleCnt="0"/>
      <dgm:spPr/>
    </dgm:pt>
    <dgm:pt modelId="{352969F5-79B9-46A5-B08F-13AD7D0738A7}" type="pres">
      <dgm:prSet presAssocID="{716CEB42-D4FC-425A-A818-6A17ACEABDE6}" presName="comp" presStyleCnt="0"/>
      <dgm:spPr/>
    </dgm:pt>
    <dgm:pt modelId="{F9FC2011-8DA1-43CA-A910-0F500E8AA942}" type="pres">
      <dgm:prSet presAssocID="{716CEB42-D4FC-425A-A818-6A17ACEABDE6}" presName="box" presStyleLbl="node1" presStyleIdx="3" presStyleCnt="4"/>
      <dgm:spPr/>
      <dgm:t>
        <a:bodyPr/>
        <a:lstStyle/>
        <a:p>
          <a:endParaRPr lang="es-ES"/>
        </a:p>
      </dgm:t>
    </dgm:pt>
    <dgm:pt modelId="{56973373-9077-41E7-BC88-819F6750F922}" type="pres">
      <dgm:prSet presAssocID="{716CEB42-D4FC-425A-A818-6A17ACEABDE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8910156-C51E-48F6-BCB6-D26BD254A2E2}" type="pres">
      <dgm:prSet presAssocID="{716CEB42-D4FC-425A-A818-6A17ACEABD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357D0B-734D-4DA1-8123-2524963D7F5C}" type="presOf" srcId="{D48F0762-C71F-43A7-A2BE-8EB9982E1EEA}" destId="{6F9F0379-89BD-43CF-A70B-13AA701430C9}" srcOrd="0" destOrd="1" presId="urn:microsoft.com/office/officeart/2005/8/layout/vList4"/>
    <dgm:cxn modelId="{BB72E5D5-CC24-43F4-A55C-1C941C97B766}" type="presOf" srcId="{716CEB42-D4FC-425A-A818-6A17ACEABDE6}" destId="{08910156-C51E-48F6-BCB6-D26BD254A2E2}" srcOrd="1" destOrd="0" presId="urn:microsoft.com/office/officeart/2005/8/layout/vList4"/>
    <dgm:cxn modelId="{BD4C07C3-0BC8-4BA3-BCB4-C6B63BB6160A}" type="presOf" srcId="{808F85E7-0F30-4298-8E18-C02647200ADC}" destId="{78E33F69-E12F-481F-B46D-D9EAB8BC1955}" srcOrd="0" destOrd="0" presId="urn:microsoft.com/office/officeart/2005/8/layout/vList4"/>
    <dgm:cxn modelId="{395F90C6-C174-417D-8587-14F6073453D4}" srcId="{4A668BA0-71BC-4C01-B5F7-80EDF5BE6718}" destId="{2CA430A9-4F43-48DB-9405-96979D596E5A}" srcOrd="0" destOrd="0" parTransId="{062FEF9D-9028-44C8-B134-0FD4543EC5B4}" sibTransId="{9DEA8006-8B48-43AF-853D-536EC4FE9269}"/>
    <dgm:cxn modelId="{E0F470BA-8AD9-4B99-B018-F021BF09AEF3}" type="presOf" srcId="{7FF728F8-C5C8-4C70-A55C-729F5E2BC5D9}" destId="{852B1F9B-FF1E-4205-9300-12092F92288E}" srcOrd="1" destOrd="1" presId="urn:microsoft.com/office/officeart/2005/8/layout/vList4"/>
    <dgm:cxn modelId="{2921F911-1138-4F16-B50A-C10FC1ED5A3F}" type="presOf" srcId="{2CA430A9-4F43-48DB-9405-96979D596E5A}" destId="{52AA5F5B-5AD3-409B-AE96-9747B82BFABC}" srcOrd="0" destOrd="1" presId="urn:microsoft.com/office/officeart/2005/8/layout/vList4"/>
    <dgm:cxn modelId="{0441EC2A-70E0-4E42-9C40-19575994267B}" srcId="{708B2987-894A-4F10-9FB6-74D162132165}" destId="{D48F0762-C71F-43A7-A2BE-8EB9982E1EEA}" srcOrd="0" destOrd="0" parTransId="{D70B42BC-9A23-450E-B2DB-A4EACF3A1D12}" sibTransId="{0416B601-4C9E-47B4-8154-B63766362D8A}"/>
    <dgm:cxn modelId="{B1ADFA7D-EEE0-4081-A4DD-5FF424B3882A}" type="presOf" srcId="{708B2987-894A-4F10-9FB6-74D162132165}" destId="{CED7E2B0-683B-427B-BD46-8E945DFD5AF4}" srcOrd="1" destOrd="0" presId="urn:microsoft.com/office/officeart/2005/8/layout/vList4"/>
    <dgm:cxn modelId="{31646EBD-6861-4ACD-B134-56032A599F83}" srcId="{704564B9-708A-4363-B1DB-773934D5C1CC}" destId="{716CEB42-D4FC-425A-A818-6A17ACEABDE6}" srcOrd="3" destOrd="0" parTransId="{1105B790-7C44-4EC2-8D14-D022AF3F3096}" sibTransId="{3C582517-F5F6-4A0A-8B26-5883214A79F1}"/>
    <dgm:cxn modelId="{20C273F6-FF55-41CD-8941-33CD381844B4}" type="presOf" srcId="{716CEB42-D4FC-425A-A818-6A17ACEABDE6}" destId="{F9FC2011-8DA1-43CA-A910-0F500E8AA942}" srcOrd="0" destOrd="0" presId="urn:microsoft.com/office/officeart/2005/8/layout/vList4"/>
    <dgm:cxn modelId="{6F1E6C3A-55A6-4ED6-A782-F7FDC1EDBCBB}" srcId="{808F85E7-0F30-4298-8E18-C02647200ADC}" destId="{7FF728F8-C5C8-4C70-A55C-729F5E2BC5D9}" srcOrd="0" destOrd="0" parTransId="{26D649B2-3380-48E4-A03C-EDBE5CF4FD0B}" sibTransId="{C520E0BE-97F7-4AF9-B236-947E9B94A5C2}"/>
    <dgm:cxn modelId="{EE5B3DDC-5B26-4401-BFA1-08C9C9FC924C}" type="presOf" srcId="{4A668BA0-71BC-4C01-B5F7-80EDF5BE6718}" destId="{4D4B7F7C-D25C-43A7-A5C1-2C7F1BC4B3BE}" srcOrd="1" destOrd="0" presId="urn:microsoft.com/office/officeart/2005/8/layout/vList4"/>
    <dgm:cxn modelId="{B97980F1-D50A-44B5-AF4B-14F8B3F5297B}" type="presOf" srcId="{704564B9-708A-4363-B1DB-773934D5C1CC}" destId="{41D12F0D-DE37-4A9B-A970-8C84559F7002}" srcOrd="0" destOrd="0" presId="urn:microsoft.com/office/officeart/2005/8/layout/vList4"/>
    <dgm:cxn modelId="{70503060-00D8-49AD-9BB9-A3345A1833A1}" srcId="{704564B9-708A-4363-B1DB-773934D5C1CC}" destId="{708B2987-894A-4F10-9FB6-74D162132165}" srcOrd="1" destOrd="0" parTransId="{F1B887D4-A566-470A-836B-7AFB8E6F27AB}" sibTransId="{62F71611-1FD2-4256-A30A-16917ABADEA5}"/>
    <dgm:cxn modelId="{5469E939-2079-4090-9D37-FC685293FA2B}" srcId="{704564B9-708A-4363-B1DB-773934D5C1CC}" destId="{4A668BA0-71BC-4C01-B5F7-80EDF5BE6718}" srcOrd="2" destOrd="0" parTransId="{D7235050-5699-4647-9467-4B6B9CEC29CC}" sibTransId="{36AFB342-AC95-42C5-80D5-3632D74FC963}"/>
    <dgm:cxn modelId="{78BD4B58-FB41-4A72-A158-C37FBFD0AFBB}" type="presOf" srcId="{7FF728F8-C5C8-4C70-A55C-729F5E2BC5D9}" destId="{78E33F69-E12F-481F-B46D-D9EAB8BC1955}" srcOrd="0" destOrd="1" presId="urn:microsoft.com/office/officeart/2005/8/layout/vList4"/>
    <dgm:cxn modelId="{04E5008D-D910-4C1D-9E2D-C496B8D90B45}" type="presOf" srcId="{708B2987-894A-4F10-9FB6-74D162132165}" destId="{6F9F0379-89BD-43CF-A70B-13AA701430C9}" srcOrd="0" destOrd="0" presId="urn:microsoft.com/office/officeart/2005/8/layout/vList4"/>
    <dgm:cxn modelId="{241FCC06-AB97-4EFD-ABC8-47D4B98EB205}" type="presOf" srcId="{808F85E7-0F30-4298-8E18-C02647200ADC}" destId="{852B1F9B-FF1E-4205-9300-12092F92288E}" srcOrd="1" destOrd="0" presId="urn:microsoft.com/office/officeart/2005/8/layout/vList4"/>
    <dgm:cxn modelId="{AD9736ED-1396-4B6D-8DC9-A7557FD3A0D7}" type="presOf" srcId="{4A668BA0-71BC-4C01-B5F7-80EDF5BE6718}" destId="{52AA5F5B-5AD3-409B-AE96-9747B82BFABC}" srcOrd="0" destOrd="0" presId="urn:microsoft.com/office/officeart/2005/8/layout/vList4"/>
    <dgm:cxn modelId="{DF372656-A59B-4260-95FC-28FEEDA91EFA}" type="presOf" srcId="{2CA430A9-4F43-48DB-9405-96979D596E5A}" destId="{4D4B7F7C-D25C-43A7-A5C1-2C7F1BC4B3BE}" srcOrd="1" destOrd="1" presId="urn:microsoft.com/office/officeart/2005/8/layout/vList4"/>
    <dgm:cxn modelId="{9B3E19DE-15A2-4B4E-A382-1EA4D72E6E68}" type="presOf" srcId="{D48F0762-C71F-43A7-A2BE-8EB9982E1EEA}" destId="{CED7E2B0-683B-427B-BD46-8E945DFD5AF4}" srcOrd="1" destOrd="1" presId="urn:microsoft.com/office/officeart/2005/8/layout/vList4"/>
    <dgm:cxn modelId="{B90F85DF-BFC9-4119-BE62-CB07CFA9735B}" srcId="{704564B9-708A-4363-B1DB-773934D5C1CC}" destId="{808F85E7-0F30-4298-8E18-C02647200ADC}" srcOrd="0" destOrd="0" parTransId="{577C7599-5646-4CB0-81F8-C49AEADF1D43}" sibTransId="{95FE4E71-4ECB-4112-8B5C-480A0A89BC00}"/>
    <dgm:cxn modelId="{A23AAF68-728F-4ABC-8876-B5987670DDC7}" type="presParOf" srcId="{41D12F0D-DE37-4A9B-A970-8C84559F7002}" destId="{11E4CA02-9B8F-47DD-ACBF-83F87C5CBDBF}" srcOrd="0" destOrd="0" presId="urn:microsoft.com/office/officeart/2005/8/layout/vList4"/>
    <dgm:cxn modelId="{DF595A41-F02A-467C-9B1D-2CC35C687659}" type="presParOf" srcId="{11E4CA02-9B8F-47DD-ACBF-83F87C5CBDBF}" destId="{78E33F69-E12F-481F-B46D-D9EAB8BC1955}" srcOrd="0" destOrd="0" presId="urn:microsoft.com/office/officeart/2005/8/layout/vList4"/>
    <dgm:cxn modelId="{2DD6A397-B040-49D8-98F0-DAD6A3666A59}" type="presParOf" srcId="{11E4CA02-9B8F-47DD-ACBF-83F87C5CBDBF}" destId="{96544D4B-88CD-4D52-A3A1-FBB0761B80AB}" srcOrd="1" destOrd="0" presId="urn:microsoft.com/office/officeart/2005/8/layout/vList4"/>
    <dgm:cxn modelId="{14F3BB1B-1032-4BB0-BD63-3855617B5A78}" type="presParOf" srcId="{11E4CA02-9B8F-47DD-ACBF-83F87C5CBDBF}" destId="{852B1F9B-FF1E-4205-9300-12092F92288E}" srcOrd="2" destOrd="0" presId="urn:microsoft.com/office/officeart/2005/8/layout/vList4"/>
    <dgm:cxn modelId="{B28E6DAB-935E-43DA-B90E-AE8D81C50AE9}" type="presParOf" srcId="{41D12F0D-DE37-4A9B-A970-8C84559F7002}" destId="{3CA7D407-2158-4FB8-8D56-D40AEAA247E3}" srcOrd="1" destOrd="0" presId="urn:microsoft.com/office/officeart/2005/8/layout/vList4"/>
    <dgm:cxn modelId="{FF8EF50E-9CF7-4583-90C3-52BD23335884}" type="presParOf" srcId="{41D12F0D-DE37-4A9B-A970-8C84559F7002}" destId="{B185A51E-E0BC-41C5-A4D0-3BFD6FE0A064}" srcOrd="2" destOrd="0" presId="urn:microsoft.com/office/officeart/2005/8/layout/vList4"/>
    <dgm:cxn modelId="{22F5DE52-0407-4DE2-A8D3-2C74F1FD3194}" type="presParOf" srcId="{B185A51E-E0BC-41C5-A4D0-3BFD6FE0A064}" destId="{6F9F0379-89BD-43CF-A70B-13AA701430C9}" srcOrd="0" destOrd="0" presId="urn:microsoft.com/office/officeart/2005/8/layout/vList4"/>
    <dgm:cxn modelId="{7CC85907-9910-45B7-BE67-5C838E8A09DF}" type="presParOf" srcId="{B185A51E-E0BC-41C5-A4D0-3BFD6FE0A064}" destId="{3143C48B-5A3D-4F5E-96F4-DEFE5917BBF3}" srcOrd="1" destOrd="0" presId="urn:microsoft.com/office/officeart/2005/8/layout/vList4"/>
    <dgm:cxn modelId="{0FD20F14-ACFF-48CE-B046-8F6C3F37D4E0}" type="presParOf" srcId="{B185A51E-E0BC-41C5-A4D0-3BFD6FE0A064}" destId="{CED7E2B0-683B-427B-BD46-8E945DFD5AF4}" srcOrd="2" destOrd="0" presId="urn:microsoft.com/office/officeart/2005/8/layout/vList4"/>
    <dgm:cxn modelId="{5B02EE17-AAD1-4C7A-9917-6A879788570A}" type="presParOf" srcId="{41D12F0D-DE37-4A9B-A970-8C84559F7002}" destId="{BA8E2C8A-5B88-4D51-A794-041D35FC45F4}" srcOrd="3" destOrd="0" presId="urn:microsoft.com/office/officeart/2005/8/layout/vList4"/>
    <dgm:cxn modelId="{D93C4489-7A41-4261-BA4A-C7CF5850DF6B}" type="presParOf" srcId="{41D12F0D-DE37-4A9B-A970-8C84559F7002}" destId="{34934496-064F-468F-8518-A19DAFAEF808}" srcOrd="4" destOrd="0" presId="urn:microsoft.com/office/officeart/2005/8/layout/vList4"/>
    <dgm:cxn modelId="{7B7975F3-2B40-4124-8A3B-9C543926BB0A}" type="presParOf" srcId="{34934496-064F-468F-8518-A19DAFAEF808}" destId="{52AA5F5B-5AD3-409B-AE96-9747B82BFABC}" srcOrd="0" destOrd="0" presId="urn:microsoft.com/office/officeart/2005/8/layout/vList4"/>
    <dgm:cxn modelId="{9658FF1F-5BF3-46C4-87D5-30C03DD59FF9}" type="presParOf" srcId="{34934496-064F-468F-8518-A19DAFAEF808}" destId="{189E3AA9-30CD-4612-94B0-1EAB676085A0}" srcOrd="1" destOrd="0" presId="urn:microsoft.com/office/officeart/2005/8/layout/vList4"/>
    <dgm:cxn modelId="{DEC9A9C1-1007-4B40-BF0A-89ED7FABCE68}" type="presParOf" srcId="{34934496-064F-468F-8518-A19DAFAEF808}" destId="{4D4B7F7C-D25C-43A7-A5C1-2C7F1BC4B3BE}" srcOrd="2" destOrd="0" presId="urn:microsoft.com/office/officeart/2005/8/layout/vList4"/>
    <dgm:cxn modelId="{E284C6DF-65BA-4FF4-B13F-859034DFEE49}" type="presParOf" srcId="{41D12F0D-DE37-4A9B-A970-8C84559F7002}" destId="{7D4267F1-014E-4AFD-92A5-D343BE4957FC}" srcOrd="5" destOrd="0" presId="urn:microsoft.com/office/officeart/2005/8/layout/vList4"/>
    <dgm:cxn modelId="{B2634ACC-AF52-4B3E-BF94-8A3804D86AC5}" type="presParOf" srcId="{41D12F0D-DE37-4A9B-A970-8C84559F7002}" destId="{352969F5-79B9-46A5-B08F-13AD7D0738A7}" srcOrd="6" destOrd="0" presId="urn:microsoft.com/office/officeart/2005/8/layout/vList4"/>
    <dgm:cxn modelId="{746AF677-AFA3-4D5C-A4A5-75CFA0F37570}" type="presParOf" srcId="{352969F5-79B9-46A5-B08F-13AD7D0738A7}" destId="{F9FC2011-8DA1-43CA-A910-0F500E8AA942}" srcOrd="0" destOrd="0" presId="urn:microsoft.com/office/officeart/2005/8/layout/vList4"/>
    <dgm:cxn modelId="{2DA6A6BD-E62E-4078-8E90-F5DD3F5EF5B4}" type="presParOf" srcId="{352969F5-79B9-46A5-B08F-13AD7D0738A7}" destId="{56973373-9077-41E7-BC88-819F6750F922}" srcOrd="1" destOrd="0" presId="urn:microsoft.com/office/officeart/2005/8/layout/vList4"/>
    <dgm:cxn modelId="{A460BF08-F5C4-4751-B52D-727B83E837A5}" type="presParOf" srcId="{352969F5-79B9-46A5-B08F-13AD7D0738A7}" destId="{08910156-C51E-48F6-BCB6-D26BD254A2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6E808F-9DB1-4C47-9291-62AF6008BF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A9535944-AC99-4CA7-AE2E-52F506E35A9E}">
      <dgm:prSet phldrT="[Text]"/>
      <dgm:spPr>
        <a:xfrm>
          <a:off x="484708" y="568863"/>
          <a:ext cx="10679659" cy="1137726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PROCESOS DE COCREACIÓN</a:t>
          </a:r>
          <a:r>
            <a:rPr lang="es-ES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s-ES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Innovación en la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formación de maestros.  Permite integrar a todos los sectores de la comunidad educativa en los procesos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educativos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s-E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58CA0D-1CC4-4F6B-9E6E-F286506FD321}" type="parTrans" cxnId="{D5EEF5BB-44E2-4A2B-B42C-904BE2499D08}">
      <dgm:prSet/>
      <dgm:spPr/>
      <dgm:t>
        <a:bodyPr/>
        <a:lstStyle/>
        <a:p>
          <a:endParaRPr lang="ca-ES"/>
        </a:p>
      </dgm:t>
    </dgm:pt>
    <dgm:pt modelId="{78B2CDEB-4CBA-4F76-85CD-BFE8BC2F9B15}" type="sibTrans" cxnId="{D5EEF5BB-44E2-4A2B-B42C-904BE2499D08}">
      <dgm:prSet/>
      <dgm:spPr>
        <a:xfrm>
          <a:off x="-6536587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97991AD9-BEAE-4C3E-890B-AAD5374DEB85}">
      <dgm:prSet phldrT="[Text]"/>
      <dgm:spPr>
        <a:xfrm>
          <a:off x="683066" y="3744416"/>
          <a:ext cx="10282943" cy="1612977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APLICACIÓN METODOLOGÍA ABR</a:t>
          </a:r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 añadido a la formación de maestros. Contribución Modelo de </a:t>
          </a:r>
          <a:r>
            <a:rPr lang="es-ES" b="1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Kolb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al desarrollo de competencias profesionales. Conexión entre teoría y práctica. Aprendizaje cooperativo</a:t>
          </a:r>
          <a:r>
            <a:rPr lang="es-ES" b="1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transdisciplinar,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globalizado y transformador.  Idoneidad de la diversidad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actividades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 instrumentos de evaluación. Motivación e interés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</a:t>
          </a:r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aprender.  Dificultades para evaluar el trabajo en equipo.</a:t>
          </a:r>
        </a:p>
      </dgm:t>
    </dgm:pt>
    <dgm:pt modelId="{373E6A2E-8DB9-4C5E-A89A-515F3FC39519}" type="parTrans" cxnId="{2D1770DB-9A2F-4B0A-BC4E-A26EA9E7DF76}">
      <dgm:prSet/>
      <dgm:spPr/>
      <dgm:t>
        <a:bodyPr/>
        <a:lstStyle/>
        <a:p>
          <a:endParaRPr lang="ca-ES"/>
        </a:p>
      </dgm:t>
    </dgm:pt>
    <dgm:pt modelId="{4AD88D85-37DA-4006-BA34-057B1F29D275}" type="sibTrans" cxnId="{2D1770DB-9A2F-4B0A-BC4E-A26EA9E7DF76}">
      <dgm:prSet/>
      <dgm:spPr/>
      <dgm:t>
        <a:bodyPr/>
        <a:lstStyle/>
        <a:p>
          <a:endParaRPr lang="ca-ES"/>
        </a:p>
      </dgm:t>
    </dgm:pt>
    <dgm:pt modelId="{69B4AE29-4CED-450B-BF32-F4C21AEA0398}">
      <dgm:prSet phldrT="[Text]"/>
      <dgm:spPr>
        <a:xfrm>
          <a:off x="484708" y="568863"/>
          <a:ext cx="10679659" cy="1137726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ABR:  Es una metodología transformadora que permite a los maestros dar respuesta a los problemas reales. Puede contribuir al desarrollo de los ODS 4,5,10, 17 </a:t>
          </a:r>
          <a:endParaRPr lang="es-ES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E7BF5A-2615-4EDB-9466-039AA90045A4}" type="parTrans" cxnId="{821A9C79-8245-4D30-831F-3BFD8A713B2C}">
      <dgm:prSet/>
      <dgm:spPr/>
      <dgm:t>
        <a:bodyPr/>
        <a:lstStyle/>
        <a:p>
          <a:endParaRPr lang="es-ES"/>
        </a:p>
      </dgm:t>
    </dgm:pt>
    <dgm:pt modelId="{81D12EAF-FE2C-4577-8102-27743FB9E1B8}" type="sibTrans" cxnId="{821A9C79-8245-4D30-831F-3BFD8A713B2C}">
      <dgm:prSet/>
      <dgm:spPr/>
      <dgm:t>
        <a:bodyPr/>
        <a:lstStyle/>
        <a:p>
          <a:endParaRPr lang="es-ES"/>
        </a:p>
      </dgm:t>
    </dgm:pt>
    <dgm:pt modelId="{487F301D-41D5-4187-A1B5-FE6CEBEBDC15}" type="pres">
      <dgm:prSet presAssocID="{106E808F-9DB1-4C47-9291-62AF6008BF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8F4393C7-7353-43A6-BE23-E2E9190B1182}" type="pres">
      <dgm:prSet presAssocID="{106E808F-9DB1-4C47-9291-62AF6008BF04}" presName="Name1" presStyleCnt="0"/>
      <dgm:spPr/>
    </dgm:pt>
    <dgm:pt modelId="{8EF9B74A-71BC-478F-BD2D-4C32456283EF}" type="pres">
      <dgm:prSet presAssocID="{106E808F-9DB1-4C47-9291-62AF6008BF04}" presName="cycle" presStyleCnt="0"/>
      <dgm:spPr/>
    </dgm:pt>
    <dgm:pt modelId="{83539E19-D7DC-42B4-A288-AFE25758DC29}" type="pres">
      <dgm:prSet presAssocID="{106E808F-9DB1-4C47-9291-62AF6008BF04}" presName="srcNode" presStyleLbl="node1" presStyleIdx="0" presStyleCnt="3"/>
      <dgm:spPr/>
    </dgm:pt>
    <dgm:pt modelId="{789D2531-974F-4CA0-A6D1-C8ECB5EBAFE4}" type="pres">
      <dgm:prSet presAssocID="{106E808F-9DB1-4C47-9291-62AF6008BF04}" presName="conn" presStyleLbl="parChTrans1D2" presStyleIdx="0" presStyleCnt="1"/>
      <dgm:spPr/>
      <dgm:t>
        <a:bodyPr/>
        <a:lstStyle/>
        <a:p>
          <a:endParaRPr lang="ca-ES"/>
        </a:p>
      </dgm:t>
    </dgm:pt>
    <dgm:pt modelId="{661E2D45-67FA-4EA1-80EA-1B8AAFD0334A}" type="pres">
      <dgm:prSet presAssocID="{106E808F-9DB1-4C47-9291-62AF6008BF04}" presName="extraNode" presStyleLbl="node1" presStyleIdx="0" presStyleCnt="3"/>
      <dgm:spPr/>
    </dgm:pt>
    <dgm:pt modelId="{116765D3-FD8F-4B02-A42B-8F3CF73AD881}" type="pres">
      <dgm:prSet presAssocID="{106E808F-9DB1-4C47-9291-62AF6008BF04}" presName="dstNode" presStyleLbl="node1" presStyleIdx="0" presStyleCnt="3"/>
      <dgm:spPr/>
    </dgm:pt>
    <dgm:pt modelId="{DCBFF50C-25BE-4230-A880-D53E0848A922}" type="pres">
      <dgm:prSet presAssocID="{69B4AE29-4CED-450B-BF32-F4C21AEA0398}" presName="text_1" presStyleLbl="node1" presStyleIdx="0" presStyleCnt="3" custLinFactNeighborX="33" custLinFactNeighborY="25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401E90E-540C-4117-80EA-C9FE5D58BFE7}" type="pres">
      <dgm:prSet presAssocID="{69B4AE29-4CED-450B-BF32-F4C21AEA0398}" presName="accent_1" presStyleCnt="0"/>
      <dgm:spPr/>
    </dgm:pt>
    <dgm:pt modelId="{3FF31E5C-D245-4688-B06C-3004CEAE55C3}" type="pres">
      <dgm:prSet presAssocID="{69B4AE29-4CED-450B-BF32-F4C21AEA0398}" presName="accentRepeatNode" presStyleLbl="solidFgAcc1" presStyleIdx="0" presStyleCnt="3"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FF120A2A-59D5-434F-B695-210F7C1938C4}" type="pres">
      <dgm:prSet presAssocID="{A9535944-AC99-4CA7-AE2E-52F506E35A9E}" presName="text_2" presStyleLbl="node1" presStyleIdx="1" presStyleCnt="3" custLinFactNeighborX="-720" custLinFactNeighborY="-82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8EF9658-886E-488A-AD1C-1CF011F2793C}" type="pres">
      <dgm:prSet presAssocID="{A9535944-AC99-4CA7-AE2E-52F506E35A9E}" presName="accent_2" presStyleCnt="0"/>
      <dgm:spPr/>
    </dgm:pt>
    <dgm:pt modelId="{8A32C192-FEA7-49DF-8F67-87CF4AEED3F7}" type="pres">
      <dgm:prSet presAssocID="{A9535944-AC99-4CA7-AE2E-52F506E35A9E}" presName="accentRepeatNode" presStyleLbl="solidFgAcc1" presStyleIdx="1" presStyleCnt="3"/>
      <dgm:spPr>
        <a:xfrm>
          <a:off x="-28012" y="426647"/>
          <a:ext cx="1422158" cy="142215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47BD168-EC4B-461D-955A-93A6930DD726}" type="pres">
      <dgm:prSet presAssocID="{97991AD9-BEAE-4C3E-890B-AAD5374DEB85}" presName="text_3" presStyleLbl="node1" presStyleIdx="2" presStyleCnt="3" custScaleY="1704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55ED06E-559A-4BAB-94DB-24E5BFFD5239}" type="pres">
      <dgm:prSet presAssocID="{97991AD9-BEAE-4C3E-890B-AAD5374DEB85}" presName="accent_3" presStyleCnt="0"/>
      <dgm:spPr/>
    </dgm:pt>
    <dgm:pt modelId="{E2CAD0D1-5B75-4771-8480-36CA8DDF13A0}" type="pres">
      <dgm:prSet presAssocID="{97991AD9-BEAE-4C3E-890B-AAD5374DEB85}" presName="accentRepeatNode" presStyleLbl="solidFgAcc1" presStyleIdx="2" presStyleCnt="3"/>
      <dgm:spPr>
        <a:xfrm>
          <a:off x="-28012" y="3839826"/>
          <a:ext cx="1422158" cy="142215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63167904-E4E3-4660-8C3F-4C8BBBAE3E7F}" type="presOf" srcId="{97991AD9-BEAE-4C3E-890B-AAD5374DEB85}" destId="{347BD168-EC4B-461D-955A-93A6930DD726}" srcOrd="0" destOrd="0" presId="urn:microsoft.com/office/officeart/2008/layout/VerticalCurvedList"/>
    <dgm:cxn modelId="{C7EE20EF-26FB-4658-9BFA-202B96FE91D4}" type="presOf" srcId="{69B4AE29-4CED-450B-BF32-F4C21AEA0398}" destId="{DCBFF50C-25BE-4230-A880-D53E0848A922}" srcOrd="0" destOrd="0" presId="urn:microsoft.com/office/officeart/2008/layout/VerticalCurvedList"/>
    <dgm:cxn modelId="{BA3D2C88-65FF-45B9-8288-ED14E2B78558}" type="presOf" srcId="{81D12EAF-FE2C-4577-8102-27743FB9E1B8}" destId="{789D2531-974F-4CA0-A6D1-C8ECB5EBAFE4}" srcOrd="0" destOrd="0" presId="urn:microsoft.com/office/officeart/2008/layout/VerticalCurvedList"/>
    <dgm:cxn modelId="{D5EEF5BB-44E2-4A2B-B42C-904BE2499D08}" srcId="{106E808F-9DB1-4C47-9291-62AF6008BF04}" destId="{A9535944-AC99-4CA7-AE2E-52F506E35A9E}" srcOrd="1" destOrd="0" parTransId="{E858CA0D-1CC4-4F6B-9E6E-F286506FD321}" sibTransId="{78B2CDEB-4CBA-4F76-85CD-BFE8BC2F9B15}"/>
    <dgm:cxn modelId="{2D1770DB-9A2F-4B0A-BC4E-A26EA9E7DF76}" srcId="{106E808F-9DB1-4C47-9291-62AF6008BF04}" destId="{97991AD9-BEAE-4C3E-890B-AAD5374DEB85}" srcOrd="2" destOrd="0" parTransId="{373E6A2E-8DB9-4C5E-A89A-515F3FC39519}" sibTransId="{4AD88D85-37DA-4006-BA34-057B1F29D275}"/>
    <dgm:cxn modelId="{FF70C4A5-05A0-41D1-9239-574DA8F82496}" type="presOf" srcId="{106E808F-9DB1-4C47-9291-62AF6008BF04}" destId="{487F301D-41D5-4187-A1B5-FE6CEBEBDC15}" srcOrd="0" destOrd="0" presId="urn:microsoft.com/office/officeart/2008/layout/VerticalCurvedList"/>
    <dgm:cxn modelId="{821A9C79-8245-4D30-831F-3BFD8A713B2C}" srcId="{106E808F-9DB1-4C47-9291-62AF6008BF04}" destId="{69B4AE29-4CED-450B-BF32-F4C21AEA0398}" srcOrd="0" destOrd="0" parTransId="{86E7BF5A-2615-4EDB-9466-039AA90045A4}" sibTransId="{81D12EAF-FE2C-4577-8102-27743FB9E1B8}"/>
    <dgm:cxn modelId="{FD332886-CD85-470D-B0D5-55804770FD32}" type="presOf" srcId="{A9535944-AC99-4CA7-AE2E-52F506E35A9E}" destId="{FF120A2A-59D5-434F-B695-210F7C1938C4}" srcOrd="0" destOrd="0" presId="urn:microsoft.com/office/officeart/2008/layout/VerticalCurvedList"/>
    <dgm:cxn modelId="{798F5936-7CA5-422A-AEEE-535E9F98867F}" type="presParOf" srcId="{487F301D-41D5-4187-A1B5-FE6CEBEBDC15}" destId="{8F4393C7-7353-43A6-BE23-E2E9190B1182}" srcOrd="0" destOrd="0" presId="urn:microsoft.com/office/officeart/2008/layout/VerticalCurvedList"/>
    <dgm:cxn modelId="{F5977724-BB45-444C-8AEE-B9B6BA9110F1}" type="presParOf" srcId="{8F4393C7-7353-43A6-BE23-E2E9190B1182}" destId="{8EF9B74A-71BC-478F-BD2D-4C32456283EF}" srcOrd="0" destOrd="0" presId="urn:microsoft.com/office/officeart/2008/layout/VerticalCurvedList"/>
    <dgm:cxn modelId="{B735D77B-3B01-4F12-9291-1D0B605B3524}" type="presParOf" srcId="{8EF9B74A-71BC-478F-BD2D-4C32456283EF}" destId="{83539E19-D7DC-42B4-A288-AFE25758DC29}" srcOrd="0" destOrd="0" presId="urn:microsoft.com/office/officeart/2008/layout/VerticalCurvedList"/>
    <dgm:cxn modelId="{E90011C8-7314-439B-93C4-717DB867B21B}" type="presParOf" srcId="{8EF9B74A-71BC-478F-BD2D-4C32456283EF}" destId="{789D2531-974F-4CA0-A6D1-C8ECB5EBAFE4}" srcOrd="1" destOrd="0" presId="urn:microsoft.com/office/officeart/2008/layout/VerticalCurvedList"/>
    <dgm:cxn modelId="{0C449FA1-1249-4731-A325-DA3D5CF26E31}" type="presParOf" srcId="{8EF9B74A-71BC-478F-BD2D-4C32456283EF}" destId="{661E2D45-67FA-4EA1-80EA-1B8AAFD0334A}" srcOrd="2" destOrd="0" presId="urn:microsoft.com/office/officeart/2008/layout/VerticalCurvedList"/>
    <dgm:cxn modelId="{AF59A7F2-1B48-4DB5-96FD-CEB3D0A0368E}" type="presParOf" srcId="{8EF9B74A-71BC-478F-BD2D-4C32456283EF}" destId="{116765D3-FD8F-4B02-A42B-8F3CF73AD881}" srcOrd="3" destOrd="0" presId="urn:microsoft.com/office/officeart/2008/layout/VerticalCurvedList"/>
    <dgm:cxn modelId="{96EF9F8B-C004-40A0-9F9E-1C43AAABA2AA}" type="presParOf" srcId="{8F4393C7-7353-43A6-BE23-E2E9190B1182}" destId="{DCBFF50C-25BE-4230-A880-D53E0848A922}" srcOrd="1" destOrd="0" presId="urn:microsoft.com/office/officeart/2008/layout/VerticalCurvedList"/>
    <dgm:cxn modelId="{C688A9B1-4933-48BA-97A9-01C53D07678C}" type="presParOf" srcId="{8F4393C7-7353-43A6-BE23-E2E9190B1182}" destId="{D401E90E-540C-4117-80EA-C9FE5D58BFE7}" srcOrd="2" destOrd="0" presId="urn:microsoft.com/office/officeart/2008/layout/VerticalCurvedList"/>
    <dgm:cxn modelId="{8E5D493A-292F-4247-A380-5F3D3E789D33}" type="presParOf" srcId="{D401E90E-540C-4117-80EA-C9FE5D58BFE7}" destId="{3FF31E5C-D245-4688-B06C-3004CEAE55C3}" srcOrd="0" destOrd="0" presId="urn:microsoft.com/office/officeart/2008/layout/VerticalCurvedList"/>
    <dgm:cxn modelId="{A47DBAC2-8673-4E93-8DF2-A5B97AD001E3}" type="presParOf" srcId="{8F4393C7-7353-43A6-BE23-E2E9190B1182}" destId="{FF120A2A-59D5-434F-B695-210F7C1938C4}" srcOrd="3" destOrd="0" presId="urn:microsoft.com/office/officeart/2008/layout/VerticalCurvedList"/>
    <dgm:cxn modelId="{69358002-DE4E-4B03-8493-0A85662A2C47}" type="presParOf" srcId="{8F4393C7-7353-43A6-BE23-E2E9190B1182}" destId="{78EF9658-886E-488A-AD1C-1CF011F2793C}" srcOrd="4" destOrd="0" presId="urn:microsoft.com/office/officeart/2008/layout/VerticalCurvedList"/>
    <dgm:cxn modelId="{ABD7A15D-3D8D-43E1-8704-8FD2E0E3CB81}" type="presParOf" srcId="{78EF9658-886E-488A-AD1C-1CF011F2793C}" destId="{8A32C192-FEA7-49DF-8F67-87CF4AEED3F7}" srcOrd="0" destOrd="0" presId="urn:microsoft.com/office/officeart/2008/layout/VerticalCurvedList"/>
    <dgm:cxn modelId="{5B23055C-F5DC-4EE2-A861-542293D7330D}" type="presParOf" srcId="{8F4393C7-7353-43A6-BE23-E2E9190B1182}" destId="{347BD168-EC4B-461D-955A-93A6930DD726}" srcOrd="5" destOrd="0" presId="urn:microsoft.com/office/officeart/2008/layout/VerticalCurvedList"/>
    <dgm:cxn modelId="{BF128051-0D3F-40DE-A5F4-F3FEE26D99CD}" type="presParOf" srcId="{8F4393C7-7353-43A6-BE23-E2E9190B1182}" destId="{755ED06E-559A-4BAB-94DB-24E5BFFD5239}" srcOrd="6" destOrd="0" presId="urn:microsoft.com/office/officeart/2008/layout/VerticalCurvedList"/>
    <dgm:cxn modelId="{A01DE60F-5C3B-4FEE-8FFB-83B27E22DD3C}" type="presParOf" srcId="{755ED06E-559A-4BAB-94DB-24E5BFFD5239}" destId="{E2CAD0D1-5B75-4771-8480-36CA8DDF13A0}" srcOrd="0" destOrd="0" presId="urn:microsoft.com/office/officeart/2008/layout/VerticalCurvedList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171F0-018E-4490-93F2-C74418CE96A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8E5491A-0647-4565-9EBA-82F231C062CC}">
      <dgm:prSet phldrT="[Texto]"/>
      <dgm:spPr>
        <a:xfrm>
          <a:off x="1295" y="0"/>
          <a:ext cx="2016211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Revisión bibliográfica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AE6208-B1C4-48D9-AFF0-3ECA389E1272}" type="parTrans" cxnId="{68607E93-8245-4B68-BD09-70EC491830BF}">
      <dgm:prSet/>
      <dgm:spPr/>
      <dgm:t>
        <a:bodyPr/>
        <a:lstStyle/>
        <a:p>
          <a:endParaRPr lang="es-ES"/>
        </a:p>
      </dgm:t>
    </dgm:pt>
    <dgm:pt modelId="{3AF01215-C842-4678-A305-225A8050065B}" type="sibTrans" cxnId="{68607E93-8245-4B68-BD09-70EC491830BF}">
      <dgm:prSet/>
      <dgm:spPr/>
      <dgm:t>
        <a:bodyPr/>
        <a:lstStyle/>
        <a:p>
          <a:endParaRPr lang="es-ES"/>
        </a:p>
      </dgm:t>
    </dgm:pt>
    <dgm:pt modelId="{8B27F739-4974-4429-AB20-97ECD1A00BE0}">
      <dgm:prSet phldrT="[Texto]"/>
      <dgm:spPr>
        <a:xfrm>
          <a:off x="2077994" y="0"/>
          <a:ext cx="2016211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Sentir: Retos       práctica educativa.     - Observar- pensar actuar: Competencias profesionales 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1D87AC6-5863-4ABE-B043-14A4E232F8BA}" type="parTrans" cxnId="{6F1DE7EA-DF1B-4D49-A86E-DC7F0964A018}">
      <dgm:prSet/>
      <dgm:spPr/>
      <dgm:t>
        <a:bodyPr/>
        <a:lstStyle/>
        <a:p>
          <a:endParaRPr lang="es-ES"/>
        </a:p>
      </dgm:t>
    </dgm:pt>
    <dgm:pt modelId="{7CC0DDF4-6794-45B2-A120-8FFDEB01DF25}" type="sibTrans" cxnId="{6F1DE7EA-DF1B-4D49-A86E-DC7F0964A018}">
      <dgm:prSet/>
      <dgm:spPr/>
      <dgm:t>
        <a:bodyPr/>
        <a:lstStyle/>
        <a:p>
          <a:endParaRPr lang="es-ES"/>
        </a:p>
      </dgm:t>
    </dgm:pt>
    <dgm:pt modelId="{2507A7E2-14E5-415C-A938-56E88718E55C}">
      <dgm:prSet phldrT="[Texto]"/>
      <dgm:spPr>
        <a:xfrm>
          <a:off x="4154692" y="0"/>
          <a:ext cx="2016211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Papel profesorado en el ABR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B50F9C-3AD1-4AD2-ACD8-34990EF5509D}" type="parTrans" cxnId="{FDC92B8C-FC1E-47F6-B849-0623D9BB9E13}">
      <dgm:prSet/>
      <dgm:spPr/>
      <dgm:t>
        <a:bodyPr/>
        <a:lstStyle/>
        <a:p>
          <a:endParaRPr lang="es-ES"/>
        </a:p>
      </dgm:t>
    </dgm:pt>
    <dgm:pt modelId="{05B4F3E3-83DB-4437-8179-F5791C2B11AC}" type="sibTrans" cxnId="{FDC92B8C-FC1E-47F6-B849-0623D9BB9E13}">
      <dgm:prSet/>
      <dgm:spPr/>
      <dgm:t>
        <a:bodyPr/>
        <a:lstStyle/>
        <a:p>
          <a:endParaRPr lang="es-ES"/>
        </a:p>
      </dgm:t>
    </dgm:pt>
    <dgm:pt modelId="{F67D258A-9F1E-425A-A6F0-3627DA0FF7F8}" type="pres">
      <dgm:prSet presAssocID="{6FE171F0-018E-4490-93F2-C74418CE96AE}" presName="Name0" presStyleCnt="0">
        <dgm:presLayoutVars>
          <dgm:dir/>
          <dgm:resizeHandles val="exact"/>
        </dgm:presLayoutVars>
      </dgm:prSet>
      <dgm:spPr/>
    </dgm:pt>
    <dgm:pt modelId="{59A682D5-752F-4551-B3C5-ECC3BCA555CE}" type="pres">
      <dgm:prSet presAssocID="{6FE171F0-018E-4490-93F2-C74418CE96AE}" presName="fgShape" presStyleLbl="fgShp" presStyleIdx="0" presStyleCnt="1"/>
      <dgm:spPr>
        <a:xfrm>
          <a:off x="246887" y="3620770"/>
          <a:ext cx="5678424" cy="678894"/>
        </a:xfrm>
        <a:prstGeom prst="leftRightArrow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7945D1A-EC40-4D26-A4C9-39245987ED0C}" type="pres">
      <dgm:prSet presAssocID="{6FE171F0-018E-4490-93F2-C74418CE96AE}" presName="linComp" presStyleCnt="0"/>
      <dgm:spPr/>
    </dgm:pt>
    <dgm:pt modelId="{C5B80545-8D82-452D-B9ED-525490EC5C4B}" type="pres">
      <dgm:prSet presAssocID="{88E5491A-0647-4565-9EBA-82F231C062CC}" presName="compNode" presStyleCnt="0"/>
      <dgm:spPr/>
    </dgm:pt>
    <dgm:pt modelId="{1F906998-9C1A-44B4-9845-768CF81757F9}" type="pres">
      <dgm:prSet presAssocID="{88E5491A-0647-4565-9EBA-82F231C062CC}" presName="bkgdShape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A34A307-2044-432A-ABDC-A7710E06377F}" type="pres">
      <dgm:prSet presAssocID="{88E5491A-0647-4565-9EBA-82F231C062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D28B22-23E7-4CBB-ABAA-81E644EDAD25}" type="pres">
      <dgm:prSet presAssocID="{88E5491A-0647-4565-9EBA-82F231C062CC}" presName="invisiNode" presStyleLbl="node1" presStyleIdx="0" presStyleCnt="3"/>
      <dgm:spPr/>
    </dgm:pt>
    <dgm:pt modelId="{D154A321-6A38-47DF-B082-377466F1C969}" type="pres">
      <dgm:prSet presAssocID="{88E5491A-0647-4565-9EBA-82F231C062CC}" presName="imagNode" presStyleLbl="fgImgPlace1" presStyleIdx="0" presStyleCnt="3"/>
      <dgm:spPr>
        <a:xfrm>
          <a:off x="25582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08F2B22-1E4A-42C7-BD7C-002F90D9D8E9}" type="pres">
      <dgm:prSet presAssocID="{3AF01215-C842-4678-A305-225A8050065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657D140-AE96-4AA5-9D80-934A5606B008}" type="pres">
      <dgm:prSet presAssocID="{8B27F739-4974-4429-AB20-97ECD1A00BE0}" presName="compNode" presStyleCnt="0"/>
      <dgm:spPr/>
    </dgm:pt>
    <dgm:pt modelId="{337CB886-948A-47D0-9565-ED0781FBE3A9}" type="pres">
      <dgm:prSet presAssocID="{8B27F739-4974-4429-AB20-97ECD1A00BE0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EB15A3D-DCF9-4FAD-A8C1-678008152F40}" type="pres">
      <dgm:prSet presAssocID="{8B27F739-4974-4429-AB20-97ECD1A00BE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BB950-45B5-4B74-9158-ED6AC202D671}" type="pres">
      <dgm:prSet presAssocID="{8B27F739-4974-4429-AB20-97ECD1A00BE0}" presName="invisiNode" presStyleLbl="node1" presStyleIdx="1" presStyleCnt="3"/>
      <dgm:spPr/>
    </dgm:pt>
    <dgm:pt modelId="{3E61B567-D4BE-4799-AD9D-A4FC1F9AE01F}" type="pres">
      <dgm:prSet presAssocID="{8B27F739-4974-4429-AB20-97ECD1A00BE0}" presName="imagNode" presStyleLbl="fgImgPlace1" presStyleIdx="1" presStyleCnt="3"/>
      <dgm:spPr>
        <a:xfrm>
          <a:off x="233252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551EF66-2C23-4045-8C60-2E41D13B2870}" type="pres">
      <dgm:prSet presAssocID="{7CC0DDF4-6794-45B2-A120-8FFDEB01DF2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02CEAF5-87C9-43A6-9874-8E929FFA6659}" type="pres">
      <dgm:prSet presAssocID="{2507A7E2-14E5-415C-A938-56E88718E55C}" presName="compNode" presStyleCnt="0"/>
      <dgm:spPr/>
    </dgm:pt>
    <dgm:pt modelId="{93292D7F-875F-4893-A2A9-4F09DF39348D}" type="pres">
      <dgm:prSet presAssocID="{2507A7E2-14E5-415C-A938-56E88718E55C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305B4C9B-E620-4F85-B0B5-6D71A7A3B8A6}" type="pres">
      <dgm:prSet presAssocID="{2507A7E2-14E5-415C-A938-56E88718E5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68327-F1FA-477E-97BA-BB26448A449B}" type="pres">
      <dgm:prSet presAssocID="{2507A7E2-14E5-415C-A938-56E88718E55C}" presName="invisiNode" presStyleLbl="node1" presStyleIdx="2" presStyleCnt="3"/>
      <dgm:spPr/>
    </dgm:pt>
    <dgm:pt modelId="{50F5C255-E44A-465B-8B47-28F086FA2641}" type="pres">
      <dgm:prSet presAssocID="{2507A7E2-14E5-415C-A938-56E88718E55C}" presName="imagNode" presStyleLbl="fgImgPlace1" presStyleIdx="2" presStyleCnt="3"/>
      <dgm:spPr>
        <a:xfrm>
          <a:off x="4409225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E5B150D1-A53D-4D9B-8D4B-2E93A7DDA611}" type="presOf" srcId="{8B27F739-4974-4429-AB20-97ECD1A00BE0}" destId="{337CB886-948A-47D0-9565-ED0781FBE3A9}" srcOrd="0" destOrd="0" presId="urn:microsoft.com/office/officeart/2005/8/layout/hList7"/>
    <dgm:cxn modelId="{5102A8CB-6D5E-4222-B512-0559C1195460}" type="presOf" srcId="{88E5491A-0647-4565-9EBA-82F231C062CC}" destId="{1F906998-9C1A-44B4-9845-768CF81757F9}" srcOrd="0" destOrd="0" presId="urn:microsoft.com/office/officeart/2005/8/layout/hList7"/>
    <dgm:cxn modelId="{68607E93-8245-4B68-BD09-70EC491830BF}" srcId="{6FE171F0-018E-4490-93F2-C74418CE96AE}" destId="{88E5491A-0647-4565-9EBA-82F231C062CC}" srcOrd="0" destOrd="0" parTransId="{4CAE6208-B1C4-48D9-AFF0-3ECA389E1272}" sibTransId="{3AF01215-C842-4678-A305-225A8050065B}"/>
    <dgm:cxn modelId="{2F949D95-7462-4C99-A8A5-93C9813E27D2}" type="presOf" srcId="{6FE171F0-018E-4490-93F2-C74418CE96AE}" destId="{F67D258A-9F1E-425A-A6F0-3627DA0FF7F8}" srcOrd="0" destOrd="0" presId="urn:microsoft.com/office/officeart/2005/8/layout/hList7"/>
    <dgm:cxn modelId="{3A92B8D6-5880-4207-B55A-6B80FE4CF4CE}" type="presOf" srcId="{8B27F739-4974-4429-AB20-97ECD1A00BE0}" destId="{9EB15A3D-DCF9-4FAD-A8C1-678008152F40}" srcOrd="1" destOrd="0" presId="urn:microsoft.com/office/officeart/2005/8/layout/hList7"/>
    <dgm:cxn modelId="{B844EE0B-909A-4D7B-B020-4166A33CA759}" type="presOf" srcId="{2507A7E2-14E5-415C-A938-56E88718E55C}" destId="{93292D7F-875F-4893-A2A9-4F09DF39348D}" srcOrd="0" destOrd="0" presId="urn:microsoft.com/office/officeart/2005/8/layout/hList7"/>
    <dgm:cxn modelId="{CBEEEE5D-7534-4782-9293-0CAC18BBDDAB}" type="presOf" srcId="{3AF01215-C842-4678-A305-225A8050065B}" destId="{808F2B22-1E4A-42C7-BD7C-002F90D9D8E9}" srcOrd="0" destOrd="0" presId="urn:microsoft.com/office/officeart/2005/8/layout/hList7"/>
    <dgm:cxn modelId="{EF29D023-888D-4254-BF78-5FCF0A9CE160}" type="presOf" srcId="{2507A7E2-14E5-415C-A938-56E88718E55C}" destId="{305B4C9B-E620-4F85-B0B5-6D71A7A3B8A6}" srcOrd="1" destOrd="0" presId="urn:microsoft.com/office/officeart/2005/8/layout/hList7"/>
    <dgm:cxn modelId="{C8F926ED-AAC0-4F94-8A99-1066597EAE57}" type="presOf" srcId="{7CC0DDF4-6794-45B2-A120-8FFDEB01DF25}" destId="{1551EF66-2C23-4045-8C60-2E41D13B2870}" srcOrd="0" destOrd="0" presId="urn:microsoft.com/office/officeart/2005/8/layout/hList7"/>
    <dgm:cxn modelId="{6F1DE7EA-DF1B-4D49-A86E-DC7F0964A018}" srcId="{6FE171F0-018E-4490-93F2-C74418CE96AE}" destId="{8B27F739-4974-4429-AB20-97ECD1A00BE0}" srcOrd="1" destOrd="0" parTransId="{11D87AC6-5863-4ABE-B043-14A4E232F8BA}" sibTransId="{7CC0DDF4-6794-45B2-A120-8FFDEB01DF25}"/>
    <dgm:cxn modelId="{4E3711AE-3E0E-4C10-A29F-E2F6AF6F9A7F}" type="presOf" srcId="{88E5491A-0647-4565-9EBA-82F231C062CC}" destId="{7A34A307-2044-432A-ABDC-A7710E06377F}" srcOrd="1" destOrd="0" presId="urn:microsoft.com/office/officeart/2005/8/layout/hList7"/>
    <dgm:cxn modelId="{FDC92B8C-FC1E-47F6-B849-0623D9BB9E13}" srcId="{6FE171F0-018E-4490-93F2-C74418CE96AE}" destId="{2507A7E2-14E5-415C-A938-56E88718E55C}" srcOrd="2" destOrd="0" parTransId="{E3B50F9C-3AD1-4AD2-ACD8-34990EF5509D}" sibTransId="{05B4F3E3-83DB-4437-8179-F5791C2B11AC}"/>
    <dgm:cxn modelId="{986D07D3-E81C-44FB-9530-026920A8478C}" type="presParOf" srcId="{F67D258A-9F1E-425A-A6F0-3627DA0FF7F8}" destId="{59A682D5-752F-4551-B3C5-ECC3BCA555CE}" srcOrd="0" destOrd="0" presId="urn:microsoft.com/office/officeart/2005/8/layout/hList7"/>
    <dgm:cxn modelId="{E4404DA9-EBF4-49E5-BDC6-D0F3306323A4}" type="presParOf" srcId="{F67D258A-9F1E-425A-A6F0-3627DA0FF7F8}" destId="{D7945D1A-EC40-4D26-A4C9-39245987ED0C}" srcOrd="1" destOrd="0" presId="urn:microsoft.com/office/officeart/2005/8/layout/hList7"/>
    <dgm:cxn modelId="{8C663141-08BD-452F-9492-D66CA0012AFF}" type="presParOf" srcId="{D7945D1A-EC40-4D26-A4C9-39245987ED0C}" destId="{C5B80545-8D82-452D-B9ED-525490EC5C4B}" srcOrd="0" destOrd="0" presId="urn:microsoft.com/office/officeart/2005/8/layout/hList7"/>
    <dgm:cxn modelId="{5FBFA171-F302-4239-ABBC-A1D4953E5259}" type="presParOf" srcId="{C5B80545-8D82-452D-B9ED-525490EC5C4B}" destId="{1F906998-9C1A-44B4-9845-768CF81757F9}" srcOrd="0" destOrd="0" presId="urn:microsoft.com/office/officeart/2005/8/layout/hList7"/>
    <dgm:cxn modelId="{D548A6A5-6945-41F5-B192-ED1592FC0AFE}" type="presParOf" srcId="{C5B80545-8D82-452D-B9ED-525490EC5C4B}" destId="{7A34A307-2044-432A-ABDC-A7710E06377F}" srcOrd="1" destOrd="0" presId="urn:microsoft.com/office/officeart/2005/8/layout/hList7"/>
    <dgm:cxn modelId="{32EC7C70-CD24-47E7-9221-4F50247ECB70}" type="presParOf" srcId="{C5B80545-8D82-452D-B9ED-525490EC5C4B}" destId="{5AD28B22-23E7-4CBB-ABAA-81E644EDAD25}" srcOrd="2" destOrd="0" presId="urn:microsoft.com/office/officeart/2005/8/layout/hList7"/>
    <dgm:cxn modelId="{EA2BE8D9-3545-4BF0-8563-8A6C3F025C39}" type="presParOf" srcId="{C5B80545-8D82-452D-B9ED-525490EC5C4B}" destId="{D154A321-6A38-47DF-B082-377466F1C969}" srcOrd="3" destOrd="0" presId="urn:microsoft.com/office/officeart/2005/8/layout/hList7"/>
    <dgm:cxn modelId="{71342489-C9DA-4339-A7B9-CD5D895A3BA1}" type="presParOf" srcId="{D7945D1A-EC40-4D26-A4C9-39245987ED0C}" destId="{808F2B22-1E4A-42C7-BD7C-002F90D9D8E9}" srcOrd="1" destOrd="0" presId="urn:microsoft.com/office/officeart/2005/8/layout/hList7"/>
    <dgm:cxn modelId="{029AA194-18EC-4D92-B3AE-29EE8D191B01}" type="presParOf" srcId="{D7945D1A-EC40-4D26-A4C9-39245987ED0C}" destId="{0657D140-AE96-4AA5-9D80-934A5606B008}" srcOrd="2" destOrd="0" presId="urn:microsoft.com/office/officeart/2005/8/layout/hList7"/>
    <dgm:cxn modelId="{F7EC5082-45EA-4568-B83E-925FA8F7CB6B}" type="presParOf" srcId="{0657D140-AE96-4AA5-9D80-934A5606B008}" destId="{337CB886-948A-47D0-9565-ED0781FBE3A9}" srcOrd="0" destOrd="0" presId="urn:microsoft.com/office/officeart/2005/8/layout/hList7"/>
    <dgm:cxn modelId="{2F0CB651-F8C3-4A9F-BA7B-2D890E00E328}" type="presParOf" srcId="{0657D140-AE96-4AA5-9D80-934A5606B008}" destId="{9EB15A3D-DCF9-4FAD-A8C1-678008152F40}" srcOrd="1" destOrd="0" presId="urn:microsoft.com/office/officeart/2005/8/layout/hList7"/>
    <dgm:cxn modelId="{6D509530-AC7B-4BA4-A384-3BDD91AF7951}" type="presParOf" srcId="{0657D140-AE96-4AA5-9D80-934A5606B008}" destId="{251BB950-45B5-4B74-9158-ED6AC202D671}" srcOrd="2" destOrd="0" presId="urn:microsoft.com/office/officeart/2005/8/layout/hList7"/>
    <dgm:cxn modelId="{70CB1552-C266-4869-A505-FA6B71F38E7E}" type="presParOf" srcId="{0657D140-AE96-4AA5-9D80-934A5606B008}" destId="{3E61B567-D4BE-4799-AD9D-A4FC1F9AE01F}" srcOrd="3" destOrd="0" presId="urn:microsoft.com/office/officeart/2005/8/layout/hList7"/>
    <dgm:cxn modelId="{E0E2BD97-E142-46AA-9F6E-6202356D7422}" type="presParOf" srcId="{D7945D1A-EC40-4D26-A4C9-39245987ED0C}" destId="{1551EF66-2C23-4045-8C60-2E41D13B2870}" srcOrd="3" destOrd="0" presId="urn:microsoft.com/office/officeart/2005/8/layout/hList7"/>
    <dgm:cxn modelId="{77D220E4-6795-4EC0-A06B-CC0F6355F098}" type="presParOf" srcId="{D7945D1A-EC40-4D26-A4C9-39245987ED0C}" destId="{C02CEAF5-87C9-43A6-9874-8E929FFA6659}" srcOrd="4" destOrd="0" presId="urn:microsoft.com/office/officeart/2005/8/layout/hList7"/>
    <dgm:cxn modelId="{C8D84727-77F6-4F13-BC3F-A47F101117B9}" type="presParOf" srcId="{C02CEAF5-87C9-43A6-9874-8E929FFA6659}" destId="{93292D7F-875F-4893-A2A9-4F09DF39348D}" srcOrd="0" destOrd="0" presId="urn:microsoft.com/office/officeart/2005/8/layout/hList7"/>
    <dgm:cxn modelId="{53EB8988-71EA-4610-8660-0E8EA1007053}" type="presParOf" srcId="{C02CEAF5-87C9-43A6-9874-8E929FFA6659}" destId="{305B4C9B-E620-4F85-B0B5-6D71A7A3B8A6}" srcOrd="1" destOrd="0" presId="urn:microsoft.com/office/officeart/2005/8/layout/hList7"/>
    <dgm:cxn modelId="{3F9EE7E0-61FE-4D70-BF8E-9EC242BEAD47}" type="presParOf" srcId="{C02CEAF5-87C9-43A6-9874-8E929FFA6659}" destId="{93468327-F1FA-477E-97BA-BB26448A449B}" srcOrd="2" destOrd="0" presId="urn:microsoft.com/office/officeart/2005/8/layout/hList7"/>
    <dgm:cxn modelId="{56C03593-384A-4E71-92AF-21D45A881B11}" type="presParOf" srcId="{C02CEAF5-87C9-43A6-9874-8E929FFA6659}" destId="{50F5C255-E44A-465B-8B47-28F086FA26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96E35-A3A8-4466-BE6E-9C172FFEECA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231A0E8-0885-4468-86C2-4E6FB7432989}">
      <dgm:prSet phldrT="[Text]"/>
      <dgm:spPr>
        <a:xfrm>
          <a:off x="1861702" y="188111"/>
          <a:ext cx="1428986" cy="1428986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Fortalezas</a:t>
          </a:r>
          <a:endParaRPr lang="es-ES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1098314-3D92-4AC8-BA57-24A0C90E2FCE}" type="parTrans" cxnId="{4BB59BB9-3819-4F0E-B979-85E28E15B6CF}">
      <dgm:prSet/>
      <dgm:spPr/>
      <dgm:t>
        <a:bodyPr/>
        <a:lstStyle/>
        <a:p>
          <a:endParaRPr lang="ca-ES"/>
        </a:p>
      </dgm:t>
    </dgm:pt>
    <dgm:pt modelId="{FC4AC4B5-12C3-4A17-95AD-0277DDF2E8D7}" type="sibTrans" cxnId="{4BB59BB9-3819-4F0E-B979-85E28E15B6CF}">
      <dgm:prSet/>
      <dgm:spPr/>
      <dgm:t>
        <a:bodyPr/>
        <a:lstStyle/>
        <a:p>
          <a:endParaRPr lang="ca-ES"/>
        </a:p>
      </dgm:t>
    </dgm:pt>
    <dgm:pt modelId="{69681337-72EE-4370-B65C-2CD68C9EC62A}">
      <dgm:prSet phldrT="[Text]"/>
      <dgm:spPr>
        <a:xfrm>
          <a:off x="1178561" y="0"/>
          <a:ext cx="1630298" cy="10560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Interno</a:t>
          </a:r>
          <a:endParaRPr lang="es-ES" b="1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56BBFA8-FAC8-47E7-A9E7-0E62EDFE9950}" type="parTrans" cxnId="{785FC335-2170-4182-9913-5370950B3D91}">
      <dgm:prSet/>
      <dgm:spPr/>
      <dgm:t>
        <a:bodyPr/>
        <a:lstStyle/>
        <a:p>
          <a:endParaRPr lang="ca-ES"/>
        </a:p>
      </dgm:t>
    </dgm:pt>
    <dgm:pt modelId="{B89C17AF-CD98-4D6B-9FDE-701051778A0B}" type="sibTrans" cxnId="{785FC335-2170-4182-9913-5370950B3D91}">
      <dgm:prSet/>
      <dgm:spPr/>
      <dgm:t>
        <a:bodyPr/>
        <a:lstStyle/>
        <a:p>
          <a:endParaRPr lang="ca-ES"/>
        </a:p>
      </dgm:t>
    </dgm:pt>
    <dgm:pt modelId="{CD9222C7-7C70-4A53-AA95-B61147AFFE6C}">
      <dgm:prSet phldrT="[Text]"/>
      <dgm:spPr>
        <a:xfrm rot="5400000">
          <a:off x="3356692" y="188111"/>
          <a:ext cx="1428986" cy="1428986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Debilidades</a:t>
          </a:r>
          <a:endParaRPr lang="es-ES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C938B12-B73A-4E4F-A8FD-0C4D4CFE6234}" type="parTrans" cxnId="{7FAE44B5-B57F-4515-91CC-5FAB8F314A53}">
      <dgm:prSet/>
      <dgm:spPr/>
      <dgm:t>
        <a:bodyPr/>
        <a:lstStyle/>
        <a:p>
          <a:endParaRPr lang="ca-ES"/>
        </a:p>
      </dgm:t>
    </dgm:pt>
    <dgm:pt modelId="{9E168B9B-EDBC-4E53-9741-6A81356D8FA5}" type="sibTrans" cxnId="{7FAE44B5-B57F-4515-91CC-5FAB8F314A53}">
      <dgm:prSet/>
      <dgm:spPr/>
      <dgm:t>
        <a:bodyPr/>
        <a:lstStyle/>
        <a:p>
          <a:endParaRPr lang="ca-ES"/>
        </a:p>
      </dgm:t>
    </dgm:pt>
    <dgm:pt modelId="{0B822EBA-6ACA-4844-A59A-EB7F33344EEE}">
      <dgm:prSet phldrT="[Text]"/>
      <dgm:spPr>
        <a:xfrm>
          <a:off x="3838521" y="0"/>
          <a:ext cx="1630298" cy="10560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Interno</a:t>
          </a:r>
          <a:endParaRPr lang="es-ES" b="1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7D49CF-758D-4928-A7B6-0C9D86BCD5A2}" type="parTrans" cxnId="{ED820A77-3C0D-417C-960C-EB14CB9175CE}">
      <dgm:prSet/>
      <dgm:spPr/>
      <dgm:t>
        <a:bodyPr/>
        <a:lstStyle/>
        <a:p>
          <a:endParaRPr lang="ca-ES"/>
        </a:p>
      </dgm:t>
    </dgm:pt>
    <dgm:pt modelId="{FEFA0AE5-965E-40AF-862E-055EC41AAFA9}" type="sibTrans" cxnId="{ED820A77-3C0D-417C-960C-EB14CB9175CE}">
      <dgm:prSet/>
      <dgm:spPr/>
      <dgm:t>
        <a:bodyPr/>
        <a:lstStyle/>
        <a:p>
          <a:endParaRPr lang="ca-ES"/>
        </a:p>
      </dgm:t>
    </dgm:pt>
    <dgm:pt modelId="{43143982-EDC8-4A8D-AA65-3F99C5E869AF}">
      <dgm:prSet phldrT="[Text]"/>
      <dgm:spPr>
        <a:xfrm rot="10800000">
          <a:off x="3356692" y="1683101"/>
          <a:ext cx="1428986" cy="1428986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Amenazas</a:t>
          </a:r>
          <a:endParaRPr lang="es-ES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B3C8C42-FBF5-4189-85DC-C95BDA20292F}" type="parTrans" cxnId="{A55D408F-3849-43D7-A823-B21DF1243CFB}">
      <dgm:prSet/>
      <dgm:spPr/>
      <dgm:t>
        <a:bodyPr/>
        <a:lstStyle/>
        <a:p>
          <a:endParaRPr lang="ca-ES"/>
        </a:p>
      </dgm:t>
    </dgm:pt>
    <dgm:pt modelId="{9A13AF2A-EBBE-423C-994D-5145FC41CFC3}" type="sibTrans" cxnId="{A55D408F-3849-43D7-A823-B21DF1243CFB}">
      <dgm:prSet/>
      <dgm:spPr/>
      <dgm:t>
        <a:bodyPr/>
        <a:lstStyle/>
        <a:p>
          <a:endParaRPr lang="ca-ES"/>
        </a:p>
      </dgm:t>
    </dgm:pt>
    <dgm:pt modelId="{3953AB73-33E7-4D2F-95B8-622F8A1D1E8B}">
      <dgm:prSet phldrT="[Text]"/>
      <dgm:spPr>
        <a:xfrm>
          <a:off x="3838521" y="2244135"/>
          <a:ext cx="1630298" cy="10560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Externo</a:t>
          </a:r>
          <a:endParaRPr lang="es-ES" b="1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17A6542-4574-4488-A917-DA4B85981196}" type="parTrans" cxnId="{6EECEE8D-75B0-4922-969E-8688EB3D5E2C}">
      <dgm:prSet/>
      <dgm:spPr/>
      <dgm:t>
        <a:bodyPr/>
        <a:lstStyle/>
        <a:p>
          <a:endParaRPr lang="ca-ES"/>
        </a:p>
      </dgm:t>
    </dgm:pt>
    <dgm:pt modelId="{82B92CA7-8F2C-458F-8703-F8590A5BD9DC}" type="sibTrans" cxnId="{6EECEE8D-75B0-4922-969E-8688EB3D5E2C}">
      <dgm:prSet/>
      <dgm:spPr/>
      <dgm:t>
        <a:bodyPr/>
        <a:lstStyle/>
        <a:p>
          <a:endParaRPr lang="ca-ES"/>
        </a:p>
      </dgm:t>
    </dgm:pt>
    <dgm:pt modelId="{2083F27E-B93D-46FB-9A10-F6A7539D4186}">
      <dgm:prSet phldrT="[Text]"/>
      <dgm:spPr>
        <a:xfrm rot="16200000">
          <a:off x="1861702" y="1683101"/>
          <a:ext cx="1428986" cy="1428986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Oportunidades</a:t>
          </a:r>
          <a:endParaRPr lang="es-ES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3338BF-EDCB-454D-8577-5B4F97CE6D1E}" type="parTrans" cxnId="{782709F2-946C-4DBE-91B1-FA9A240319C4}">
      <dgm:prSet/>
      <dgm:spPr/>
      <dgm:t>
        <a:bodyPr/>
        <a:lstStyle/>
        <a:p>
          <a:endParaRPr lang="ca-ES"/>
        </a:p>
      </dgm:t>
    </dgm:pt>
    <dgm:pt modelId="{4885C4F0-E9FE-4AB9-80C7-2B5518EB4CD5}" type="sibTrans" cxnId="{782709F2-946C-4DBE-91B1-FA9A240319C4}">
      <dgm:prSet/>
      <dgm:spPr/>
      <dgm:t>
        <a:bodyPr/>
        <a:lstStyle/>
        <a:p>
          <a:endParaRPr lang="ca-ES"/>
        </a:p>
      </dgm:t>
    </dgm:pt>
    <dgm:pt modelId="{C5B36D5D-119E-4E43-81A9-DFFB48834581}">
      <dgm:prSet phldrT="[Text]"/>
      <dgm:spPr>
        <a:xfrm>
          <a:off x="1178561" y="2244135"/>
          <a:ext cx="1630298" cy="10560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Externo</a:t>
          </a:r>
          <a:endParaRPr lang="es-ES" b="1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040FB5E-3AE8-450C-8AF1-B26F6550E6EF}" type="parTrans" cxnId="{C0109437-C1C0-4677-86E5-CB321E9AB6B9}">
      <dgm:prSet/>
      <dgm:spPr/>
      <dgm:t>
        <a:bodyPr/>
        <a:lstStyle/>
        <a:p>
          <a:endParaRPr lang="ca-ES"/>
        </a:p>
      </dgm:t>
    </dgm:pt>
    <dgm:pt modelId="{97478B74-DC28-421D-A325-0DEEEABE80F0}" type="sibTrans" cxnId="{C0109437-C1C0-4677-86E5-CB321E9AB6B9}">
      <dgm:prSet/>
      <dgm:spPr/>
      <dgm:t>
        <a:bodyPr/>
        <a:lstStyle/>
        <a:p>
          <a:endParaRPr lang="ca-ES"/>
        </a:p>
      </dgm:t>
    </dgm:pt>
    <dgm:pt modelId="{1D5A7317-6FE7-4CA2-80C4-F02E8B548053}" type="pres">
      <dgm:prSet presAssocID="{26996E35-A3A8-4466-BE6E-9C172FFEEC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7353B3-D217-4737-A8DA-37D2755EB779}" type="pres">
      <dgm:prSet presAssocID="{26996E35-A3A8-4466-BE6E-9C172FFEECA6}" presName="children" presStyleCnt="0"/>
      <dgm:spPr/>
    </dgm:pt>
    <dgm:pt modelId="{010C1039-CB65-444B-84E1-3173E89B0651}" type="pres">
      <dgm:prSet presAssocID="{26996E35-A3A8-4466-BE6E-9C172FFEECA6}" presName="child1group" presStyleCnt="0"/>
      <dgm:spPr/>
    </dgm:pt>
    <dgm:pt modelId="{6E51510A-305F-4927-9A17-91D41CD5CB78}" type="pres">
      <dgm:prSet presAssocID="{26996E35-A3A8-4466-BE6E-9C172FFEECA6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a-ES"/>
        </a:p>
      </dgm:t>
    </dgm:pt>
    <dgm:pt modelId="{5AF496FB-F33B-49A0-A06D-86633C8D5208}" type="pres">
      <dgm:prSet presAssocID="{26996E35-A3A8-4466-BE6E-9C172FFEECA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10EF2F7-E7CF-4601-AB8B-2787AC8138DB}" type="pres">
      <dgm:prSet presAssocID="{26996E35-A3A8-4466-BE6E-9C172FFEECA6}" presName="child2group" presStyleCnt="0"/>
      <dgm:spPr/>
    </dgm:pt>
    <dgm:pt modelId="{04F05E5C-1C1D-4ABF-A75B-F716847C712E}" type="pres">
      <dgm:prSet presAssocID="{26996E35-A3A8-4466-BE6E-9C172FFEECA6}" presName="child2" presStyleLbl="bgAcc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a-ES"/>
        </a:p>
      </dgm:t>
    </dgm:pt>
    <dgm:pt modelId="{A6DE77F6-95F9-4352-863C-7E74FC0E68F0}" type="pres">
      <dgm:prSet presAssocID="{26996E35-A3A8-4466-BE6E-9C172FFEECA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A3876F-943C-49AB-9132-CFE76230A1BC}" type="pres">
      <dgm:prSet presAssocID="{26996E35-A3A8-4466-BE6E-9C172FFEECA6}" presName="child3group" presStyleCnt="0"/>
      <dgm:spPr/>
    </dgm:pt>
    <dgm:pt modelId="{ED6D4820-5AF6-480F-A188-B33C9FE83153}" type="pres">
      <dgm:prSet presAssocID="{26996E35-A3A8-4466-BE6E-9C172FFEECA6}" presName="child3" presStyleLbl="bgAcc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a-ES"/>
        </a:p>
      </dgm:t>
    </dgm:pt>
    <dgm:pt modelId="{EEB86428-33D6-4F5F-B5F7-8297C668BF84}" type="pres">
      <dgm:prSet presAssocID="{26996E35-A3A8-4466-BE6E-9C172FFEECA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9722081-B504-4914-A765-930E52A8C7F3}" type="pres">
      <dgm:prSet presAssocID="{26996E35-A3A8-4466-BE6E-9C172FFEECA6}" presName="child4group" presStyleCnt="0"/>
      <dgm:spPr/>
    </dgm:pt>
    <dgm:pt modelId="{66AB93D1-4D6D-482A-8A59-00EB05CE478F}" type="pres">
      <dgm:prSet presAssocID="{26996E35-A3A8-4466-BE6E-9C172FFEECA6}" presName="child4" presStyleLbl="bgAcc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a-ES"/>
        </a:p>
      </dgm:t>
    </dgm:pt>
    <dgm:pt modelId="{300BACA1-8BC4-49DB-A84C-E768936F2EF4}" type="pres">
      <dgm:prSet presAssocID="{26996E35-A3A8-4466-BE6E-9C172FFEECA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8A37807-434B-4BEB-946B-4A8C37F631C8}" type="pres">
      <dgm:prSet presAssocID="{26996E35-A3A8-4466-BE6E-9C172FFEECA6}" presName="childPlaceholder" presStyleCnt="0"/>
      <dgm:spPr/>
    </dgm:pt>
    <dgm:pt modelId="{2BDC053E-FF88-4AB5-AB33-224C4319BF3E}" type="pres">
      <dgm:prSet presAssocID="{26996E35-A3A8-4466-BE6E-9C172FFEECA6}" presName="circle" presStyleCnt="0"/>
      <dgm:spPr/>
    </dgm:pt>
    <dgm:pt modelId="{95ED0170-8D0D-48A7-9F96-95C05E0AAE4A}" type="pres">
      <dgm:prSet presAssocID="{26996E35-A3A8-4466-BE6E-9C172FFEECA6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ca-ES"/>
        </a:p>
      </dgm:t>
    </dgm:pt>
    <dgm:pt modelId="{364E104D-88CF-4117-AAEA-185F8095994B}" type="pres">
      <dgm:prSet presAssocID="{26996E35-A3A8-4466-BE6E-9C172FFEECA6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EADDCEBA-FA32-4A56-B600-761D09D29876}" type="pres">
      <dgm:prSet presAssocID="{26996E35-A3A8-4466-BE6E-9C172FFEECA6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ES"/>
        </a:p>
      </dgm:t>
    </dgm:pt>
    <dgm:pt modelId="{B3F89B17-9465-474B-966A-A8077FC92654}" type="pres">
      <dgm:prSet presAssocID="{26996E35-A3A8-4466-BE6E-9C172FFEECA6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ca-ES"/>
        </a:p>
      </dgm:t>
    </dgm:pt>
    <dgm:pt modelId="{00BFD910-40D7-4AC3-B413-90EE127EAFD6}" type="pres">
      <dgm:prSet presAssocID="{26996E35-A3A8-4466-BE6E-9C172FFEECA6}" presName="quadrantPlaceholder" presStyleCnt="0"/>
      <dgm:spPr/>
    </dgm:pt>
    <dgm:pt modelId="{39391D8D-932A-42F4-927E-614A9A1BA664}" type="pres">
      <dgm:prSet presAssocID="{26996E35-A3A8-4466-BE6E-9C172FFEECA6}" presName="center1" presStyleLbl="fgShp" presStyleIdx="0" presStyleCnt="2"/>
      <dgm:spPr>
        <a:xfrm>
          <a:off x="3077000" y="1353081"/>
          <a:ext cx="493379" cy="429025"/>
        </a:xfrm>
        <a:prstGeom prst="circular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D1A14A88-DFC1-46E2-AF90-CA05A49A05FC}" type="pres">
      <dgm:prSet presAssocID="{26996E35-A3A8-4466-BE6E-9C172FFEECA6}" presName="center2" presStyleLbl="fgShp" presStyleIdx="1" presStyleCnt="2"/>
      <dgm:spPr>
        <a:xfrm rot="10800000">
          <a:off x="3077000" y="1518091"/>
          <a:ext cx="493379" cy="429025"/>
        </a:xfrm>
        <a:prstGeom prst="circular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</dgm:ptLst>
  <dgm:cxnLst>
    <dgm:cxn modelId="{E80098F7-6375-4D5D-BD1A-C00E5B3B27B3}" type="presOf" srcId="{2083F27E-B93D-46FB-9A10-F6A7539D4186}" destId="{B3F89B17-9465-474B-966A-A8077FC92654}" srcOrd="0" destOrd="0" presId="urn:microsoft.com/office/officeart/2005/8/layout/cycle4"/>
    <dgm:cxn modelId="{0374EFDA-6B77-42EE-81D2-65765FE5859C}" type="presOf" srcId="{CD9222C7-7C70-4A53-AA95-B61147AFFE6C}" destId="{364E104D-88CF-4117-AAEA-185F8095994B}" srcOrd="0" destOrd="0" presId="urn:microsoft.com/office/officeart/2005/8/layout/cycle4"/>
    <dgm:cxn modelId="{D479D972-40CE-46FB-8BA1-574B41579270}" type="presOf" srcId="{C5B36D5D-119E-4E43-81A9-DFFB48834581}" destId="{66AB93D1-4D6D-482A-8A59-00EB05CE478F}" srcOrd="0" destOrd="0" presId="urn:microsoft.com/office/officeart/2005/8/layout/cycle4"/>
    <dgm:cxn modelId="{6F570C7A-BA59-4F83-B54F-81598506457A}" type="presOf" srcId="{43143982-EDC8-4A8D-AA65-3F99C5E869AF}" destId="{EADDCEBA-FA32-4A56-B600-761D09D29876}" srcOrd="0" destOrd="0" presId="urn:microsoft.com/office/officeart/2005/8/layout/cycle4"/>
    <dgm:cxn modelId="{4BB59BB9-3819-4F0E-B979-85E28E15B6CF}" srcId="{26996E35-A3A8-4466-BE6E-9C172FFEECA6}" destId="{D231A0E8-0885-4468-86C2-4E6FB7432989}" srcOrd="0" destOrd="0" parTransId="{11098314-3D92-4AC8-BA57-24A0C90E2FCE}" sibTransId="{FC4AC4B5-12C3-4A17-95AD-0277DDF2E8D7}"/>
    <dgm:cxn modelId="{2EAEFC3E-511A-4711-A1C6-FE46432F00C9}" type="presOf" srcId="{26996E35-A3A8-4466-BE6E-9C172FFEECA6}" destId="{1D5A7317-6FE7-4CA2-80C4-F02E8B548053}" srcOrd="0" destOrd="0" presId="urn:microsoft.com/office/officeart/2005/8/layout/cycle4"/>
    <dgm:cxn modelId="{4EEDE92D-6B75-472F-9E9E-44948030C9CE}" type="presOf" srcId="{69681337-72EE-4370-B65C-2CD68C9EC62A}" destId="{5AF496FB-F33B-49A0-A06D-86633C8D5208}" srcOrd="1" destOrd="0" presId="urn:microsoft.com/office/officeart/2005/8/layout/cycle4"/>
    <dgm:cxn modelId="{A55D408F-3849-43D7-A823-B21DF1243CFB}" srcId="{26996E35-A3A8-4466-BE6E-9C172FFEECA6}" destId="{43143982-EDC8-4A8D-AA65-3F99C5E869AF}" srcOrd="2" destOrd="0" parTransId="{2B3C8C42-FBF5-4189-85DC-C95BDA20292F}" sibTransId="{9A13AF2A-EBBE-423C-994D-5145FC41CFC3}"/>
    <dgm:cxn modelId="{E8E8B5B5-10DF-4EBC-8960-6D3B2D477807}" type="presOf" srcId="{0B822EBA-6ACA-4844-A59A-EB7F33344EEE}" destId="{A6DE77F6-95F9-4352-863C-7E74FC0E68F0}" srcOrd="1" destOrd="0" presId="urn:microsoft.com/office/officeart/2005/8/layout/cycle4"/>
    <dgm:cxn modelId="{782709F2-946C-4DBE-91B1-FA9A240319C4}" srcId="{26996E35-A3A8-4466-BE6E-9C172FFEECA6}" destId="{2083F27E-B93D-46FB-9A10-F6A7539D4186}" srcOrd="3" destOrd="0" parTransId="{943338BF-EDCB-454D-8577-5B4F97CE6D1E}" sibTransId="{4885C4F0-E9FE-4AB9-80C7-2B5518EB4CD5}"/>
    <dgm:cxn modelId="{61A91A64-E2F5-4936-9A22-9A8FC53258F0}" type="presOf" srcId="{3953AB73-33E7-4D2F-95B8-622F8A1D1E8B}" destId="{ED6D4820-5AF6-480F-A188-B33C9FE83153}" srcOrd="0" destOrd="0" presId="urn:microsoft.com/office/officeart/2005/8/layout/cycle4"/>
    <dgm:cxn modelId="{4D3E7A51-3562-42BB-A303-3692FDC5D0F5}" type="presOf" srcId="{C5B36D5D-119E-4E43-81A9-DFFB48834581}" destId="{300BACA1-8BC4-49DB-A84C-E768936F2EF4}" srcOrd="1" destOrd="0" presId="urn:microsoft.com/office/officeart/2005/8/layout/cycle4"/>
    <dgm:cxn modelId="{ED820A77-3C0D-417C-960C-EB14CB9175CE}" srcId="{CD9222C7-7C70-4A53-AA95-B61147AFFE6C}" destId="{0B822EBA-6ACA-4844-A59A-EB7F33344EEE}" srcOrd="0" destOrd="0" parTransId="{D77D49CF-758D-4928-A7B6-0C9D86BCD5A2}" sibTransId="{FEFA0AE5-965E-40AF-862E-055EC41AAFA9}"/>
    <dgm:cxn modelId="{7FAE44B5-B57F-4515-91CC-5FAB8F314A53}" srcId="{26996E35-A3A8-4466-BE6E-9C172FFEECA6}" destId="{CD9222C7-7C70-4A53-AA95-B61147AFFE6C}" srcOrd="1" destOrd="0" parTransId="{BC938B12-B73A-4E4F-A8FD-0C4D4CFE6234}" sibTransId="{9E168B9B-EDBC-4E53-9741-6A81356D8FA5}"/>
    <dgm:cxn modelId="{DBF06ABC-384D-40FD-9AC1-125BD7E2CFAD}" type="presOf" srcId="{69681337-72EE-4370-B65C-2CD68C9EC62A}" destId="{6E51510A-305F-4927-9A17-91D41CD5CB78}" srcOrd="0" destOrd="0" presId="urn:microsoft.com/office/officeart/2005/8/layout/cycle4"/>
    <dgm:cxn modelId="{785FC335-2170-4182-9913-5370950B3D91}" srcId="{D231A0E8-0885-4468-86C2-4E6FB7432989}" destId="{69681337-72EE-4370-B65C-2CD68C9EC62A}" srcOrd="0" destOrd="0" parTransId="{756BBFA8-FAC8-47E7-A9E7-0E62EDFE9950}" sibTransId="{B89C17AF-CD98-4D6B-9FDE-701051778A0B}"/>
    <dgm:cxn modelId="{1557A625-FDD9-45BE-9BBB-A3B269CFC41E}" type="presOf" srcId="{D231A0E8-0885-4468-86C2-4E6FB7432989}" destId="{95ED0170-8D0D-48A7-9F96-95C05E0AAE4A}" srcOrd="0" destOrd="0" presId="urn:microsoft.com/office/officeart/2005/8/layout/cycle4"/>
    <dgm:cxn modelId="{C0109437-C1C0-4677-86E5-CB321E9AB6B9}" srcId="{2083F27E-B93D-46FB-9A10-F6A7539D4186}" destId="{C5B36D5D-119E-4E43-81A9-DFFB48834581}" srcOrd="0" destOrd="0" parTransId="{3040FB5E-3AE8-450C-8AF1-B26F6550E6EF}" sibTransId="{97478B74-DC28-421D-A325-0DEEEABE80F0}"/>
    <dgm:cxn modelId="{1951E79C-6B3E-44F7-BFDA-6D6FB3A5D19D}" type="presOf" srcId="{0B822EBA-6ACA-4844-A59A-EB7F33344EEE}" destId="{04F05E5C-1C1D-4ABF-A75B-F716847C712E}" srcOrd="0" destOrd="0" presId="urn:microsoft.com/office/officeart/2005/8/layout/cycle4"/>
    <dgm:cxn modelId="{6EECEE8D-75B0-4922-969E-8688EB3D5E2C}" srcId="{43143982-EDC8-4A8D-AA65-3F99C5E869AF}" destId="{3953AB73-33E7-4D2F-95B8-622F8A1D1E8B}" srcOrd="0" destOrd="0" parTransId="{D17A6542-4574-4488-A917-DA4B85981196}" sibTransId="{82B92CA7-8F2C-458F-8703-F8590A5BD9DC}"/>
    <dgm:cxn modelId="{A85EF98C-6159-401F-9725-9D1B21F66364}" type="presOf" srcId="{3953AB73-33E7-4D2F-95B8-622F8A1D1E8B}" destId="{EEB86428-33D6-4F5F-B5F7-8297C668BF84}" srcOrd="1" destOrd="0" presId="urn:microsoft.com/office/officeart/2005/8/layout/cycle4"/>
    <dgm:cxn modelId="{F9209010-8D80-48DD-B5F2-D34BA4E06E68}" type="presParOf" srcId="{1D5A7317-6FE7-4CA2-80C4-F02E8B548053}" destId="{EB7353B3-D217-4737-A8DA-37D2755EB779}" srcOrd="0" destOrd="0" presId="urn:microsoft.com/office/officeart/2005/8/layout/cycle4"/>
    <dgm:cxn modelId="{A2A0AC55-D77E-4E6F-9BE4-CE214865B7E1}" type="presParOf" srcId="{EB7353B3-D217-4737-A8DA-37D2755EB779}" destId="{010C1039-CB65-444B-84E1-3173E89B0651}" srcOrd="0" destOrd="0" presId="urn:microsoft.com/office/officeart/2005/8/layout/cycle4"/>
    <dgm:cxn modelId="{37E7B6FE-E97E-4957-ACD7-0916BA6C62CF}" type="presParOf" srcId="{010C1039-CB65-444B-84E1-3173E89B0651}" destId="{6E51510A-305F-4927-9A17-91D41CD5CB78}" srcOrd="0" destOrd="0" presId="urn:microsoft.com/office/officeart/2005/8/layout/cycle4"/>
    <dgm:cxn modelId="{96FABFBD-EEE1-4A60-A6AC-98BA92EA8389}" type="presParOf" srcId="{010C1039-CB65-444B-84E1-3173E89B0651}" destId="{5AF496FB-F33B-49A0-A06D-86633C8D5208}" srcOrd="1" destOrd="0" presId="urn:microsoft.com/office/officeart/2005/8/layout/cycle4"/>
    <dgm:cxn modelId="{C85C1893-348A-4351-A2FC-2761524776E4}" type="presParOf" srcId="{EB7353B3-D217-4737-A8DA-37D2755EB779}" destId="{210EF2F7-E7CF-4601-AB8B-2787AC8138DB}" srcOrd="1" destOrd="0" presId="urn:microsoft.com/office/officeart/2005/8/layout/cycle4"/>
    <dgm:cxn modelId="{57637E4A-87CC-4F89-B0CA-C588A393741B}" type="presParOf" srcId="{210EF2F7-E7CF-4601-AB8B-2787AC8138DB}" destId="{04F05E5C-1C1D-4ABF-A75B-F716847C712E}" srcOrd="0" destOrd="0" presId="urn:microsoft.com/office/officeart/2005/8/layout/cycle4"/>
    <dgm:cxn modelId="{C096C9F5-A1A6-4D95-A28C-A7486B27466E}" type="presParOf" srcId="{210EF2F7-E7CF-4601-AB8B-2787AC8138DB}" destId="{A6DE77F6-95F9-4352-863C-7E74FC0E68F0}" srcOrd="1" destOrd="0" presId="urn:microsoft.com/office/officeart/2005/8/layout/cycle4"/>
    <dgm:cxn modelId="{E58AEEA1-A54E-467C-B779-952997291127}" type="presParOf" srcId="{EB7353B3-D217-4737-A8DA-37D2755EB779}" destId="{92A3876F-943C-49AB-9132-CFE76230A1BC}" srcOrd="2" destOrd="0" presId="urn:microsoft.com/office/officeart/2005/8/layout/cycle4"/>
    <dgm:cxn modelId="{5886F608-3110-48A3-B2C4-F61268B8C5B8}" type="presParOf" srcId="{92A3876F-943C-49AB-9132-CFE76230A1BC}" destId="{ED6D4820-5AF6-480F-A188-B33C9FE83153}" srcOrd="0" destOrd="0" presId="urn:microsoft.com/office/officeart/2005/8/layout/cycle4"/>
    <dgm:cxn modelId="{72A3B01D-89E4-4617-AF5D-DC279CBBA033}" type="presParOf" srcId="{92A3876F-943C-49AB-9132-CFE76230A1BC}" destId="{EEB86428-33D6-4F5F-B5F7-8297C668BF84}" srcOrd="1" destOrd="0" presId="urn:microsoft.com/office/officeart/2005/8/layout/cycle4"/>
    <dgm:cxn modelId="{84BD8FD0-8FDF-47D8-9DAE-EAFD4ADBDDE6}" type="presParOf" srcId="{EB7353B3-D217-4737-A8DA-37D2755EB779}" destId="{29722081-B504-4914-A765-930E52A8C7F3}" srcOrd="3" destOrd="0" presId="urn:microsoft.com/office/officeart/2005/8/layout/cycle4"/>
    <dgm:cxn modelId="{296BEDD1-091A-4F1D-BAFC-F59E58AEF8C9}" type="presParOf" srcId="{29722081-B504-4914-A765-930E52A8C7F3}" destId="{66AB93D1-4D6D-482A-8A59-00EB05CE478F}" srcOrd="0" destOrd="0" presId="urn:microsoft.com/office/officeart/2005/8/layout/cycle4"/>
    <dgm:cxn modelId="{33F0ACC2-A8C2-4ADB-B079-8C67EA7047B6}" type="presParOf" srcId="{29722081-B504-4914-A765-930E52A8C7F3}" destId="{300BACA1-8BC4-49DB-A84C-E768936F2EF4}" srcOrd="1" destOrd="0" presId="urn:microsoft.com/office/officeart/2005/8/layout/cycle4"/>
    <dgm:cxn modelId="{9C6EB293-A9FC-4451-925D-FB85115C3941}" type="presParOf" srcId="{EB7353B3-D217-4737-A8DA-37D2755EB779}" destId="{B8A37807-434B-4BEB-946B-4A8C37F631C8}" srcOrd="4" destOrd="0" presId="urn:microsoft.com/office/officeart/2005/8/layout/cycle4"/>
    <dgm:cxn modelId="{EE64C813-A9B1-4102-BF33-875D7F1AC71D}" type="presParOf" srcId="{1D5A7317-6FE7-4CA2-80C4-F02E8B548053}" destId="{2BDC053E-FF88-4AB5-AB33-224C4319BF3E}" srcOrd="1" destOrd="0" presId="urn:microsoft.com/office/officeart/2005/8/layout/cycle4"/>
    <dgm:cxn modelId="{1C9DA07A-D28F-4B8B-B63B-BDBF82F1819F}" type="presParOf" srcId="{2BDC053E-FF88-4AB5-AB33-224C4319BF3E}" destId="{95ED0170-8D0D-48A7-9F96-95C05E0AAE4A}" srcOrd="0" destOrd="0" presId="urn:microsoft.com/office/officeart/2005/8/layout/cycle4"/>
    <dgm:cxn modelId="{E961BBCA-5199-4D23-82BD-45605066A7BF}" type="presParOf" srcId="{2BDC053E-FF88-4AB5-AB33-224C4319BF3E}" destId="{364E104D-88CF-4117-AAEA-185F8095994B}" srcOrd="1" destOrd="0" presId="urn:microsoft.com/office/officeart/2005/8/layout/cycle4"/>
    <dgm:cxn modelId="{5B44C099-77B6-4016-A90B-C11B28722316}" type="presParOf" srcId="{2BDC053E-FF88-4AB5-AB33-224C4319BF3E}" destId="{EADDCEBA-FA32-4A56-B600-761D09D29876}" srcOrd="2" destOrd="0" presId="urn:microsoft.com/office/officeart/2005/8/layout/cycle4"/>
    <dgm:cxn modelId="{EF5FBE9E-C6AB-4BD8-ABC9-CDEB617D47AD}" type="presParOf" srcId="{2BDC053E-FF88-4AB5-AB33-224C4319BF3E}" destId="{B3F89B17-9465-474B-966A-A8077FC92654}" srcOrd="3" destOrd="0" presId="urn:microsoft.com/office/officeart/2005/8/layout/cycle4"/>
    <dgm:cxn modelId="{6F32F57A-263E-460A-B8D2-2B42BEBCB748}" type="presParOf" srcId="{2BDC053E-FF88-4AB5-AB33-224C4319BF3E}" destId="{00BFD910-40D7-4AC3-B413-90EE127EAFD6}" srcOrd="4" destOrd="0" presId="urn:microsoft.com/office/officeart/2005/8/layout/cycle4"/>
    <dgm:cxn modelId="{5F13A473-31D2-4256-A0B6-860077AEDBF0}" type="presParOf" srcId="{1D5A7317-6FE7-4CA2-80C4-F02E8B548053}" destId="{39391D8D-932A-42F4-927E-614A9A1BA664}" srcOrd="2" destOrd="0" presId="urn:microsoft.com/office/officeart/2005/8/layout/cycle4"/>
    <dgm:cxn modelId="{4C84FFC0-EAD8-49A3-8E01-3BB9A9B0027C}" type="presParOf" srcId="{1D5A7317-6FE7-4CA2-80C4-F02E8B548053}" destId="{D1A14A88-DFC1-46E2-AF90-CA05A49A05F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4F412B-9373-4BB4-AC94-93E24F8ADC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4AE3A4-687E-4C48-ABA9-FD0C3ABF7DE2}">
      <dgm:prSet phldrT="[Texto]"/>
      <dgm:spPr>
        <a:xfrm>
          <a:off x="5443564" y="0"/>
          <a:ext cx="2688282" cy="4525963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Configuración equipos trabajo: aleatorios de 3 </a:t>
          </a:r>
          <a:endParaRPr lang="es-E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318274-3418-4EF5-88A1-9AC0E9D95C5F}" type="parTrans" cxnId="{0B691EB3-CE25-4BC7-839C-F80CEBF67039}">
      <dgm:prSet/>
      <dgm:spPr/>
      <dgm:t>
        <a:bodyPr/>
        <a:lstStyle/>
        <a:p>
          <a:endParaRPr lang="es-ES"/>
        </a:p>
      </dgm:t>
    </dgm:pt>
    <dgm:pt modelId="{847AB7D4-2B65-4768-BF51-D7FF7FE022AD}" type="sibTrans" cxnId="{0B691EB3-CE25-4BC7-839C-F80CEBF67039}">
      <dgm:prSet/>
      <dgm:spPr/>
      <dgm:t>
        <a:bodyPr/>
        <a:lstStyle/>
        <a:p>
          <a:endParaRPr lang="es-ES"/>
        </a:p>
      </dgm:t>
    </dgm:pt>
    <dgm:pt modelId="{5867B080-9F14-4FCA-AF59-58625A491353}">
      <dgm:prSet phldrT="[Texto]"/>
      <dgm:spPr>
        <a:xfrm>
          <a:off x="1727" y="0"/>
          <a:ext cx="2688282" cy="4525963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Sistema selección retos. Gran grupo </a:t>
          </a:r>
        </a:p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Pequeños grupos </a:t>
          </a:r>
        </a:p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Participantes:</a:t>
          </a:r>
        </a:p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2017-2021: 639 estudiantes </a:t>
          </a:r>
          <a:endParaRPr lang="es-E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E61913-73B2-4E7A-9C4F-5AC8EC9426B5}" type="parTrans" cxnId="{D23421AB-28E8-43CD-A831-763092C72673}">
      <dgm:prSet/>
      <dgm:spPr/>
      <dgm:t>
        <a:bodyPr/>
        <a:lstStyle/>
        <a:p>
          <a:endParaRPr lang="es-ES"/>
        </a:p>
      </dgm:t>
    </dgm:pt>
    <dgm:pt modelId="{5BB32952-DE19-4F06-874D-71EEE2D9F5B5}" type="sibTrans" cxnId="{D23421AB-28E8-43CD-A831-763092C72673}">
      <dgm:prSet/>
      <dgm:spPr/>
      <dgm:t>
        <a:bodyPr/>
        <a:lstStyle/>
        <a:p>
          <a:endParaRPr lang="es-ES"/>
        </a:p>
      </dgm:t>
    </dgm:pt>
    <dgm:pt modelId="{78660655-52DA-4DA1-B78F-BEE82CBE98B7}">
      <dgm:prSet phldrT="[Texto]"/>
      <dgm:spPr>
        <a:xfrm>
          <a:off x="2770658" y="0"/>
          <a:ext cx="2688282" cy="4525963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Retos desarrollados: 198</a:t>
          </a:r>
        </a:p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Centrados en temas de educación infantil </a:t>
          </a:r>
        </a:p>
      </dgm:t>
    </dgm:pt>
    <dgm:pt modelId="{C3C6FE1B-678A-4A09-86C0-3D0B93CF8824}" type="sibTrans" cxnId="{33E40DFC-F1F3-47ED-91F8-6E239AD1B7C1}">
      <dgm:prSet/>
      <dgm:spPr/>
      <dgm:t>
        <a:bodyPr/>
        <a:lstStyle/>
        <a:p>
          <a:endParaRPr lang="ca-ES"/>
        </a:p>
      </dgm:t>
    </dgm:pt>
    <dgm:pt modelId="{748EFBB9-D3D8-4510-AE57-B472E8A2A831}" type="parTrans" cxnId="{33E40DFC-F1F3-47ED-91F8-6E239AD1B7C1}">
      <dgm:prSet/>
      <dgm:spPr/>
      <dgm:t>
        <a:bodyPr/>
        <a:lstStyle/>
        <a:p>
          <a:endParaRPr lang="ca-ES"/>
        </a:p>
      </dgm:t>
    </dgm:pt>
    <dgm:pt modelId="{C614BCF3-6264-4C58-A0EA-94B97B120D12}">
      <dgm:prSet phldrT="[Texto]"/>
      <dgm:spPr>
        <a:xfrm>
          <a:off x="5443564" y="0"/>
          <a:ext cx="2688282" cy="4525963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Presentación pública de los retos</a:t>
          </a:r>
          <a:endParaRPr lang="es-E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043ACD-79A4-4AD1-BB2F-92F80BABED31}" type="parTrans" cxnId="{51DF086B-C9D3-48BF-B2AA-62E7396BDD76}">
      <dgm:prSet/>
      <dgm:spPr/>
      <dgm:t>
        <a:bodyPr/>
        <a:lstStyle/>
        <a:p>
          <a:endParaRPr lang="es-ES"/>
        </a:p>
      </dgm:t>
    </dgm:pt>
    <dgm:pt modelId="{12432E74-609D-4B35-95F6-2B0E492FA1B9}" type="sibTrans" cxnId="{51DF086B-C9D3-48BF-B2AA-62E7396BDD76}">
      <dgm:prSet/>
      <dgm:spPr/>
      <dgm:t>
        <a:bodyPr/>
        <a:lstStyle/>
        <a:p>
          <a:endParaRPr lang="es-ES"/>
        </a:p>
      </dgm:t>
    </dgm:pt>
    <dgm:pt modelId="{F69080AC-37E2-4D72-A327-F40C0C32B9E8}" type="pres">
      <dgm:prSet presAssocID="{7E4F412B-9373-4BB4-AC94-93E24F8ADC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4CF8AD-0A70-4F7B-B3E7-27212E607938}" type="pres">
      <dgm:prSet presAssocID="{7E4F412B-9373-4BB4-AC94-93E24F8ADC5E}" presName="fgShape" presStyleLbl="fgShp" presStyleIdx="0" presStyleCnt="1"/>
      <dgm:spPr>
        <a:xfrm>
          <a:off x="329183" y="3620770"/>
          <a:ext cx="7571232" cy="678894"/>
        </a:xfrm>
        <a:prstGeom prst="leftRightArrow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20A23313-E0F7-41C9-8FDA-055A7B9383EF}" type="pres">
      <dgm:prSet presAssocID="{7E4F412B-9373-4BB4-AC94-93E24F8ADC5E}" presName="linComp" presStyleCnt="0"/>
      <dgm:spPr/>
    </dgm:pt>
    <dgm:pt modelId="{89BA659D-77ED-4BAA-9719-526BF55DCAE0}" type="pres">
      <dgm:prSet presAssocID="{5867B080-9F14-4FCA-AF59-58625A491353}" presName="compNode" presStyleCnt="0"/>
      <dgm:spPr/>
    </dgm:pt>
    <dgm:pt modelId="{1028D0F3-CD6D-432E-8C46-84C5C0A331FB}" type="pres">
      <dgm:prSet presAssocID="{5867B080-9F14-4FCA-AF59-58625A491353}" presName="bkgdShape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EE6F7EE-7B36-4C35-863F-3850D99A4AA2}" type="pres">
      <dgm:prSet presAssocID="{5867B080-9F14-4FCA-AF59-58625A49135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74251-A5DD-4494-A089-585C097F953B}" type="pres">
      <dgm:prSet presAssocID="{5867B080-9F14-4FCA-AF59-58625A491353}" presName="invisiNode" presStyleLbl="node1" presStyleIdx="0" presStyleCnt="4"/>
      <dgm:spPr/>
    </dgm:pt>
    <dgm:pt modelId="{8F96DE85-8967-4C8D-BEC6-13CECF5F362C}" type="pres">
      <dgm:prSet presAssocID="{5867B080-9F14-4FCA-AF59-58625A491353}" presName="imagNode" presStyleLbl="fgImgPlace1" presStyleIdx="0" presStyleCnt="4"/>
      <dgm:spPr>
        <a:xfrm>
          <a:off x="59229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0406EF0-8F55-474A-8F3C-068D078C91F1}" type="pres">
      <dgm:prSet presAssocID="{5BB32952-DE19-4F06-874D-71EEE2D9F5B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B0BA436-D4E4-4F26-8AC6-FFEE2060DE67}" type="pres">
      <dgm:prSet presAssocID="{78660655-52DA-4DA1-B78F-BEE82CBE98B7}" presName="compNode" presStyleCnt="0"/>
      <dgm:spPr/>
    </dgm:pt>
    <dgm:pt modelId="{AE18D80A-EE2B-4CFA-BF75-835F0662264B}" type="pres">
      <dgm:prSet presAssocID="{78660655-52DA-4DA1-B78F-BEE82CBE98B7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244C5398-51F1-42CA-84AE-BE5B6CBEA6E3}" type="pres">
      <dgm:prSet presAssocID="{78660655-52DA-4DA1-B78F-BEE82CBE98B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B79B1-D996-4FD7-BF2C-C92EEFDD01A2}" type="pres">
      <dgm:prSet presAssocID="{78660655-52DA-4DA1-B78F-BEE82CBE98B7}" presName="invisiNode" presStyleLbl="node1" presStyleIdx="1" presStyleCnt="4"/>
      <dgm:spPr/>
    </dgm:pt>
    <dgm:pt modelId="{5E09CE5F-6CA8-4ADB-A437-5037B3539BBD}" type="pres">
      <dgm:prSet presAssocID="{78660655-52DA-4DA1-B78F-BEE82CBE98B7}" presName="imagNode" presStyleLbl="fgImgPlace1" presStyleIdx="1" presStyleCnt="4" custLinFactNeighborX="-601" custLinFactNeighborY="6007"/>
      <dgm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204FCF89-6B36-4C41-A48F-14A4DE4A1EBB}" type="pres">
      <dgm:prSet presAssocID="{C3C6FE1B-678A-4A09-86C0-3D0B93CF8824}" presName="sibTrans" presStyleLbl="sibTrans2D1" presStyleIdx="0" presStyleCnt="0"/>
      <dgm:spPr/>
      <dgm:t>
        <a:bodyPr/>
        <a:lstStyle/>
        <a:p>
          <a:endParaRPr lang="ca-ES"/>
        </a:p>
      </dgm:t>
    </dgm:pt>
    <dgm:pt modelId="{1BE5162C-A674-488B-AF97-18837C9A717B}" type="pres">
      <dgm:prSet presAssocID="{5A4AE3A4-687E-4C48-ABA9-FD0C3ABF7DE2}" presName="compNode" presStyleCnt="0"/>
      <dgm:spPr/>
    </dgm:pt>
    <dgm:pt modelId="{54159820-4B4B-49F9-8104-54664873690C}" type="pres">
      <dgm:prSet presAssocID="{5A4AE3A4-687E-4C48-ABA9-FD0C3ABF7DE2}" presName="bkgdShape" presStyleLbl="node1" presStyleIdx="2" presStyleCnt="4" custLinFactNeighborX="-3572" custLinFactNeighborY="6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2EAC9AA-8FC8-4E08-BC55-F31A1B0CB734}" type="pres">
      <dgm:prSet presAssocID="{5A4AE3A4-687E-4C48-ABA9-FD0C3ABF7DE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0F061-C93F-45E5-927B-2B364C054154}" type="pres">
      <dgm:prSet presAssocID="{5A4AE3A4-687E-4C48-ABA9-FD0C3ABF7DE2}" presName="invisiNode" presStyleLbl="node1" presStyleIdx="2" presStyleCnt="4"/>
      <dgm:spPr/>
    </dgm:pt>
    <dgm:pt modelId="{0994F50B-F397-4EEA-8351-8CBE72A77CB1}" type="pres">
      <dgm:prSet presAssocID="{5A4AE3A4-687E-4C48-ABA9-FD0C3ABF7DE2}" presName="imagNode" presStyleLbl="fgImgPlace1" presStyleIdx="2" presStyleCnt="4"/>
      <dgm:spPr>
        <a:xfrm>
          <a:off x="613015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DF39B34-E596-4FC3-8F32-7A4A4FBB01A6}" type="pres">
      <dgm:prSet presAssocID="{847AB7D4-2B65-4768-BF51-D7FF7FE022A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C726F8C-5B82-4021-B765-169F6F5F236C}" type="pres">
      <dgm:prSet presAssocID="{C614BCF3-6264-4C58-A0EA-94B97B120D12}" presName="compNode" presStyleCnt="0"/>
      <dgm:spPr/>
    </dgm:pt>
    <dgm:pt modelId="{DBC70F89-97DE-4C88-9D12-DE8B9013E1E1}" type="pres">
      <dgm:prSet presAssocID="{C614BCF3-6264-4C58-A0EA-94B97B120D12}" presName="bkgdShape" presStyleLbl="node1" presStyleIdx="3" presStyleCnt="4"/>
      <dgm:spPr/>
      <dgm:t>
        <a:bodyPr/>
        <a:lstStyle/>
        <a:p>
          <a:endParaRPr lang="es-ES"/>
        </a:p>
      </dgm:t>
    </dgm:pt>
    <dgm:pt modelId="{47C39837-A492-4488-96B4-3D4D6F58C54A}" type="pres">
      <dgm:prSet presAssocID="{C614BCF3-6264-4C58-A0EA-94B97B120D1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B7C16-5A35-4423-A85D-A79B3DF2CEDA}" type="pres">
      <dgm:prSet presAssocID="{C614BCF3-6264-4C58-A0EA-94B97B120D12}" presName="invisiNode" presStyleLbl="node1" presStyleIdx="3" presStyleCnt="4"/>
      <dgm:spPr/>
    </dgm:pt>
    <dgm:pt modelId="{048963B7-C46A-46C3-9EB0-6D56DEB9C550}" type="pres">
      <dgm:prSet presAssocID="{C614BCF3-6264-4C58-A0EA-94B97B120D12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0B691EB3-CE25-4BC7-839C-F80CEBF67039}" srcId="{7E4F412B-9373-4BB4-AC94-93E24F8ADC5E}" destId="{5A4AE3A4-687E-4C48-ABA9-FD0C3ABF7DE2}" srcOrd="2" destOrd="0" parTransId="{C6318274-3418-4EF5-88A1-9AC0E9D95C5F}" sibTransId="{847AB7D4-2B65-4768-BF51-D7FF7FE022AD}"/>
    <dgm:cxn modelId="{D23421AB-28E8-43CD-A831-763092C72673}" srcId="{7E4F412B-9373-4BB4-AC94-93E24F8ADC5E}" destId="{5867B080-9F14-4FCA-AF59-58625A491353}" srcOrd="0" destOrd="0" parTransId="{93E61913-73B2-4E7A-9C4F-5AC8EC9426B5}" sibTransId="{5BB32952-DE19-4F06-874D-71EEE2D9F5B5}"/>
    <dgm:cxn modelId="{D46E9431-2FE3-46C7-957A-73E505B25D0E}" type="presOf" srcId="{C3C6FE1B-678A-4A09-86C0-3D0B93CF8824}" destId="{204FCF89-6B36-4C41-A48F-14A4DE4A1EBB}" srcOrd="0" destOrd="0" presId="urn:microsoft.com/office/officeart/2005/8/layout/hList7"/>
    <dgm:cxn modelId="{CEFF8C61-8F6F-42DE-A9F8-15E18E5402F5}" type="presOf" srcId="{78660655-52DA-4DA1-B78F-BEE82CBE98B7}" destId="{244C5398-51F1-42CA-84AE-BE5B6CBEA6E3}" srcOrd="1" destOrd="0" presId="urn:microsoft.com/office/officeart/2005/8/layout/hList7"/>
    <dgm:cxn modelId="{26071129-B9DF-4AC8-BF7D-3B3C5D91C25E}" type="presOf" srcId="{C614BCF3-6264-4C58-A0EA-94B97B120D12}" destId="{47C39837-A492-4488-96B4-3D4D6F58C54A}" srcOrd="1" destOrd="0" presId="urn:microsoft.com/office/officeart/2005/8/layout/hList7"/>
    <dgm:cxn modelId="{EB39B7DF-B950-4176-87A2-BF9C033D8A22}" type="presOf" srcId="{847AB7D4-2B65-4768-BF51-D7FF7FE022AD}" destId="{0DF39B34-E596-4FC3-8F32-7A4A4FBB01A6}" srcOrd="0" destOrd="0" presId="urn:microsoft.com/office/officeart/2005/8/layout/hList7"/>
    <dgm:cxn modelId="{0BD30450-D04D-47CD-BE31-2D4A00317B05}" type="presOf" srcId="{5A4AE3A4-687E-4C48-ABA9-FD0C3ABF7DE2}" destId="{54159820-4B4B-49F9-8104-54664873690C}" srcOrd="0" destOrd="0" presId="urn:microsoft.com/office/officeart/2005/8/layout/hList7"/>
    <dgm:cxn modelId="{6161DB22-D8AB-4513-95F9-B9CB069A996D}" type="presOf" srcId="{7E4F412B-9373-4BB4-AC94-93E24F8ADC5E}" destId="{F69080AC-37E2-4D72-A327-F40C0C32B9E8}" srcOrd="0" destOrd="0" presId="urn:microsoft.com/office/officeart/2005/8/layout/hList7"/>
    <dgm:cxn modelId="{11567E78-3E09-4277-B1AE-E8A5C8710328}" type="presOf" srcId="{5867B080-9F14-4FCA-AF59-58625A491353}" destId="{1028D0F3-CD6D-432E-8C46-84C5C0A331FB}" srcOrd="0" destOrd="0" presId="urn:microsoft.com/office/officeart/2005/8/layout/hList7"/>
    <dgm:cxn modelId="{DB4B52CB-0C9D-4614-9D3C-1D5975C2875E}" type="presOf" srcId="{C614BCF3-6264-4C58-A0EA-94B97B120D12}" destId="{DBC70F89-97DE-4C88-9D12-DE8B9013E1E1}" srcOrd="0" destOrd="0" presId="urn:microsoft.com/office/officeart/2005/8/layout/hList7"/>
    <dgm:cxn modelId="{33E40DFC-F1F3-47ED-91F8-6E239AD1B7C1}" srcId="{7E4F412B-9373-4BB4-AC94-93E24F8ADC5E}" destId="{78660655-52DA-4DA1-B78F-BEE82CBE98B7}" srcOrd="1" destOrd="0" parTransId="{748EFBB9-D3D8-4510-AE57-B472E8A2A831}" sibTransId="{C3C6FE1B-678A-4A09-86C0-3D0B93CF8824}"/>
    <dgm:cxn modelId="{3AEA340A-6A5E-4C46-9884-9AFBE8E3B2D3}" type="presOf" srcId="{5BB32952-DE19-4F06-874D-71EEE2D9F5B5}" destId="{B0406EF0-8F55-474A-8F3C-068D078C91F1}" srcOrd="0" destOrd="0" presId="urn:microsoft.com/office/officeart/2005/8/layout/hList7"/>
    <dgm:cxn modelId="{A0E0F20F-3303-43B8-B0BE-037B28AE98F3}" type="presOf" srcId="{5A4AE3A4-687E-4C48-ABA9-FD0C3ABF7DE2}" destId="{72EAC9AA-8FC8-4E08-BC55-F31A1B0CB734}" srcOrd="1" destOrd="0" presId="urn:microsoft.com/office/officeart/2005/8/layout/hList7"/>
    <dgm:cxn modelId="{51DF086B-C9D3-48BF-B2AA-62E7396BDD76}" srcId="{7E4F412B-9373-4BB4-AC94-93E24F8ADC5E}" destId="{C614BCF3-6264-4C58-A0EA-94B97B120D12}" srcOrd="3" destOrd="0" parTransId="{F2043ACD-79A4-4AD1-BB2F-92F80BABED31}" sibTransId="{12432E74-609D-4B35-95F6-2B0E492FA1B9}"/>
    <dgm:cxn modelId="{2F6F529D-50D4-4F9E-841F-466BF4500AAB}" type="presOf" srcId="{78660655-52DA-4DA1-B78F-BEE82CBE98B7}" destId="{AE18D80A-EE2B-4CFA-BF75-835F0662264B}" srcOrd="0" destOrd="0" presId="urn:microsoft.com/office/officeart/2005/8/layout/hList7"/>
    <dgm:cxn modelId="{00231A7B-132B-4C79-AEDA-C0F78FBC144F}" type="presOf" srcId="{5867B080-9F14-4FCA-AF59-58625A491353}" destId="{AEE6F7EE-7B36-4C35-863F-3850D99A4AA2}" srcOrd="1" destOrd="0" presId="urn:microsoft.com/office/officeart/2005/8/layout/hList7"/>
    <dgm:cxn modelId="{3244CBAE-2923-4998-9C24-2B430BAD64BB}" type="presParOf" srcId="{F69080AC-37E2-4D72-A327-F40C0C32B9E8}" destId="{3F4CF8AD-0A70-4F7B-B3E7-27212E607938}" srcOrd="0" destOrd="0" presId="urn:microsoft.com/office/officeart/2005/8/layout/hList7"/>
    <dgm:cxn modelId="{7B456090-E29C-4BA5-9A35-4AE595A4EF5D}" type="presParOf" srcId="{F69080AC-37E2-4D72-A327-F40C0C32B9E8}" destId="{20A23313-E0F7-41C9-8FDA-055A7B9383EF}" srcOrd="1" destOrd="0" presId="urn:microsoft.com/office/officeart/2005/8/layout/hList7"/>
    <dgm:cxn modelId="{1FF3F45C-2B53-4B5D-A8C5-3D0391773667}" type="presParOf" srcId="{20A23313-E0F7-41C9-8FDA-055A7B9383EF}" destId="{89BA659D-77ED-4BAA-9719-526BF55DCAE0}" srcOrd="0" destOrd="0" presId="urn:microsoft.com/office/officeart/2005/8/layout/hList7"/>
    <dgm:cxn modelId="{C2680BA1-1299-4B15-8544-97A6DEE430A4}" type="presParOf" srcId="{89BA659D-77ED-4BAA-9719-526BF55DCAE0}" destId="{1028D0F3-CD6D-432E-8C46-84C5C0A331FB}" srcOrd="0" destOrd="0" presId="urn:microsoft.com/office/officeart/2005/8/layout/hList7"/>
    <dgm:cxn modelId="{BD86CCC6-7E4A-4FA1-A319-C8F74D138952}" type="presParOf" srcId="{89BA659D-77ED-4BAA-9719-526BF55DCAE0}" destId="{AEE6F7EE-7B36-4C35-863F-3850D99A4AA2}" srcOrd="1" destOrd="0" presId="urn:microsoft.com/office/officeart/2005/8/layout/hList7"/>
    <dgm:cxn modelId="{F93B1300-980C-47DB-829D-4F1A3AAFB4EB}" type="presParOf" srcId="{89BA659D-77ED-4BAA-9719-526BF55DCAE0}" destId="{72674251-A5DD-4494-A089-585C097F953B}" srcOrd="2" destOrd="0" presId="urn:microsoft.com/office/officeart/2005/8/layout/hList7"/>
    <dgm:cxn modelId="{B9215AA8-22FE-4863-A2D3-1E2406977B80}" type="presParOf" srcId="{89BA659D-77ED-4BAA-9719-526BF55DCAE0}" destId="{8F96DE85-8967-4C8D-BEC6-13CECF5F362C}" srcOrd="3" destOrd="0" presId="urn:microsoft.com/office/officeart/2005/8/layout/hList7"/>
    <dgm:cxn modelId="{D09B3BFD-AAF6-4FB2-9A9E-C2948868AAD4}" type="presParOf" srcId="{20A23313-E0F7-41C9-8FDA-055A7B9383EF}" destId="{B0406EF0-8F55-474A-8F3C-068D078C91F1}" srcOrd="1" destOrd="0" presId="urn:microsoft.com/office/officeart/2005/8/layout/hList7"/>
    <dgm:cxn modelId="{D1619B2A-F2D4-4ABC-B4F6-64CCC155736E}" type="presParOf" srcId="{20A23313-E0F7-41C9-8FDA-055A7B9383EF}" destId="{7B0BA436-D4E4-4F26-8AC6-FFEE2060DE67}" srcOrd="2" destOrd="0" presId="urn:microsoft.com/office/officeart/2005/8/layout/hList7"/>
    <dgm:cxn modelId="{18A8E211-A33B-4CED-AF21-50BC357FCC08}" type="presParOf" srcId="{7B0BA436-D4E4-4F26-8AC6-FFEE2060DE67}" destId="{AE18D80A-EE2B-4CFA-BF75-835F0662264B}" srcOrd="0" destOrd="0" presId="urn:microsoft.com/office/officeart/2005/8/layout/hList7"/>
    <dgm:cxn modelId="{00011C31-961C-4EA9-9090-0F233F7FE63E}" type="presParOf" srcId="{7B0BA436-D4E4-4F26-8AC6-FFEE2060DE67}" destId="{244C5398-51F1-42CA-84AE-BE5B6CBEA6E3}" srcOrd="1" destOrd="0" presId="urn:microsoft.com/office/officeart/2005/8/layout/hList7"/>
    <dgm:cxn modelId="{A4474798-7A43-4F7D-85B4-B16B8D9BEE50}" type="presParOf" srcId="{7B0BA436-D4E4-4F26-8AC6-FFEE2060DE67}" destId="{ADAB79B1-D996-4FD7-BF2C-C92EEFDD01A2}" srcOrd="2" destOrd="0" presId="urn:microsoft.com/office/officeart/2005/8/layout/hList7"/>
    <dgm:cxn modelId="{F653F9D5-AA6A-4BE5-8B71-7349E3AA274C}" type="presParOf" srcId="{7B0BA436-D4E4-4F26-8AC6-FFEE2060DE67}" destId="{5E09CE5F-6CA8-4ADB-A437-5037B3539BBD}" srcOrd="3" destOrd="0" presId="urn:microsoft.com/office/officeart/2005/8/layout/hList7"/>
    <dgm:cxn modelId="{1D1EE1E9-B537-4CA2-A337-2BEC7B9D7C81}" type="presParOf" srcId="{20A23313-E0F7-41C9-8FDA-055A7B9383EF}" destId="{204FCF89-6B36-4C41-A48F-14A4DE4A1EBB}" srcOrd="3" destOrd="0" presId="urn:microsoft.com/office/officeart/2005/8/layout/hList7"/>
    <dgm:cxn modelId="{26D70177-A449-4A81-9206-583A066E5CFA}" type="presParOf" srcId="{20A23313-E0F7-41C9-8FDA-055A7B9383EF}" destId="{1BE5162C-A674-488B-AF97-18837C9A717B}" srcOrd="4" destOrd="0" presId="urn:microsoft.com/office/officeart/2005/8/layout/hList7"/>
    <dgm:cxn modelId="{1D0318F4-3AA6-4442-BEB8-022E159A9DC6}" type="presParOf" srcId="{1BE5162C-A674-488B-AF97-18837C9A717B}" destId="{54159820-4B4B-49F9-8104-54664873690C}" srcOrd="0" destOrd="0" presId="urn:microsoft.com/office/officeart/2005/8/layout/hList7"/>
    <dgm:cxn modelId="{40ACA59C-AC99-42A6-AE1B-FA25A3810E31}" type="presParOf" srcId="{1BE5162C-A674-488B-AF97-18837C9A717B}" destId="{72EAC9AA-8FC8-4E08-BC55-F31A1B0CB734}" srcOrd="1" destOrd="0" presId="urn:microsoft.com/office/officeart/2005/8/layout/hList7"/>
    <dgm:cxn modelId="{EA2B2B23-0AB9-4515-BD1A-D041FDD5DB39}" type="presParOf" srcId="{1BE5162C-A674-488B-AF97-18837C9A717B}" destId="{C2D0F061-C93F-45E5-927B-2B364C054154}" srcOrd="2" destOrd="0" presId="urn:microsoft.com/office/officeart/2005/8/layout/hList7"/>
    <dgm:cxn modelId="{D992FE83-8B6B-45A5-8B2D-DFBB2B934561}" type="presParOf" srcId="{1BE5162C-A674-488B-AF97-18837C9A717B}" destId="{0994F50B-F397-4EEA-8351-8CBE72A77CB1}" srcOrd="3" destOrd="0" presId="urn:microsoft.com/office/officeart/2005/8/layout/hList7"/>
    <dgm:cxn modelId="{F456DA2C-F318-4312-8F40-F545F0C05420}" type="presParOf" srcId="{20A23313-E0F7-41C9-8FDA-055A7B9383EF}" destId="{0DF39B34-E596-4FC3-8F32-7A4A4FBB01A6}" srcOrd="5" destOrd="0" presId="urn:microsoft.com/office/officeart/2005/8/layout/hList7"/>
    <dgm:cxn modelId="{5207AFD3-B10A-435A-A13C-DD73B6EB6CC0}" type="presParOf" srcId="{20A23313-E0F7-41C9-8FDA-055A7B9383EF}" destId="{7C726F8C-5B82-4021-B765-169F6F5F236C}" srcOrd="6" destOrd="0" presId="urn:microsoft.com/office/officeart/2005/8/layout/hList7"/>
    <dgm:cxn modelId="{74797056-1465-42A4-BBC8-226E36D96EDA}" type="presParOf" srcId="{7C726F8C-5B82-4021-B765-169F6F5F236C}" destId="{DBC70F89-97DE-4C88-9D12-DE8B9013E1E1}" srcOrd="0" destOrd="0" presId="urn:microsoft.com/office/officeart/2005/8/layout/hList7"/>
    <dgm:cxn modelId="{36A58C62-EBE0-4EC8-BE08-8E1982EF448D}" type="presParOf" srcId="{7C726F8C-5B82-4021-B765-169F6F5F236C}" destId="{47C39837-A492-4488-96B4-3D4D6F58C54A}" srcOrd="1" destOrd="0" presId="urn:microsoft.com/office/officeart/2005/8/layout/hList7"/>
    <dgm:cxn modelId="{642C87C3-D07C-4E99-9AFF-F255CA2A4690}" type="presParOf" srcId="{7C726F8C-5B82-4021-B765-169F6F5F236C}" destId="{BA8B7C16-5A35-4423-A85D-A79B3DF2CEDA}" srcOrd="2" destOrd="0" presId="urn:microsoft.com/office/officeart/2005/8/layout/hList7"/>
    <dgm:cxn modelId="{249C6F1D-F085-48F0-9E98-9A6DC7C47591}" type="presParOf" srcId="{7C726F8C-5B82-4021-B765-169F6F5F236C}" destId="{048963B7-C46A-46C3-9EB0-6D56DEB9C5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B17F1B-166C-4318-A58B-D3110829B2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59FB32E-E051-4DE7-B013-8F81BF6FDD77}">
      <dgm:prSet phldrT="[Text]" custT="1"/>
      <dgm:spPr>
        <a:xfrm>
          <a:off x="594129" y="244622"/>
          <a:ext cx="4545686" cy="12215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ca-ES" sz="18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ca-E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FINALIDAD: TRABAJAR CON PERSONAS DIFERENTES ADOPTANDO DIFERENTES ROLES</a:t>
          </a:r>
        </a:p>
        <a:p>
          <a:endParaRPr lang="ca-E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9843D9-B2B4-48C2-96CE-EF92A1C7D246}" type="parTrans" cxnId="{1AB715C6-42E8-49C5-8BAA-BB705BD7AD98}">
      <dgm:prSet/>
      <dgm:spPr/>
      <dgm:t>
        <a:bodyPr/>
        <a:lstStyle/>
        <a:p>
          <a:endParaRPr lang="ca-ES"/>
        </a:p>
      </dgm:t>
    </dgm:pt>
    <dgm:pt modelId="{36888F1F-9CE1-4031-ABE5-257F8DE4F583}" type="sibTrans" cxnId="{1AB715C6-42E8-49C5-8BAA-BB705BD7AD98}">
      <dgm:prSet/>
      <dgm:spPr>
        <a:xfrm>
          <a:off x="-4835401" y="-741056"/>
          <a:ext cx="5759184" cy="575918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D2EDE0A1-8EAD-47DA-81F0-EF2C3F11C247}">
      <dgm:prSet phldrT="[Text]" custT="1"/>
      <dgm:spPr>
        <a:xfrm>
          <a:off x="905072" y="1710828"/>
          <a:ext cx="4234743" cy="8554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a-E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RETICENCIAS INICIALS QUE SUPERAN</a:t>
          </a:r>
          <a:endParaRPr lang="ca-E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220FC4-D9F3-472C-B027-BB9EC91AC118}" type="parTrans" cxnId="{7CA94991-F24A-468C-A26C-559D477A28B6}">
      <dgm:prSet/>
      <dgm:spPr/>
      <dgm:t>
        <a:bodyPr/>
        <a:lstStyle/>
        <a:p>
          <a:endParaRPr lang="ca-ES"/>
        </a:p>
      </dgm:t>
    </dgm:pt>
    <dgm:pt modelId="{B4FCBE7C-C7E3-4DB5-B17A-81AFA7D18B6A}" type="sibTrans" cxnId="{7CA94991-F24A-468C-A26C-559D477A28B6}">
      <dgm:prSet/>
      <dgm:spPr/>
      <dgm:t>
        <a:bodyPr/>
        <a:lstStyle/>
        <a:p>
          <a:endParaRPr lang="ca-ES"/>
        </a:p>
      </dgm:t>
    </dgm:pt>
    <dgm:pt modelId="{03FA3250-A342-430E-B62B-93AF54CD9DE7}">
      <dgm:prSet custT="1"/>
      <dgm:spPr>
        <a:xfrm>
          <a:off x="594129" y="2993950"/>
          <a:ext cx="4545686" cy="8554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a-E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DESCUBREN OTRAS MANERAS DE TRABAJAR</a:t>
          </a:r>
          <a:endParaRPr lang="es-E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29678C-FD78-47BB-B0A3-6E498FF9AE99}" type="parTrans" cxnId="{3E1A2D88-53A5-4B4C-918D-7C4DF3D7FED2}">
      <dgm:prSet/>
      <dgm:spPr/>
      <dgm:t>
        <a:bodyPr/>
        <a:lstStyle/>
        <a:p>
          <a:endParaRPr lang="ca-ES"/>
        </a:p>
      </dgm:t>
    </dgm:pt>
    <dgm:pt modelId="{E69535A1-FE2F-46AC-B1C3-C2714ADC77E3}" type="sibTrans" cxnId="{3E1A2D88-53A5-4B4C-918D-7C4DF3D7FED2}">
      <dgm:prSet/>
      <dgm:spPr/>
      <dgm:t>
        <a:bodyPr/>
        <a:lstStyle/>
        <a:p>
          <a:endParaRPr lang="ca-ES"/>
        </a:p>
      </dgm:t>
    </dgm:pt>
    <dgm:pt modelId="{79C5DAC7-5458-4E91-8A88-B4F54EC53ABC}" type="pres">
      <dgm:prSet presAssocID="{5EB17F1B-166C-4318-A58B-D3110829B2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2A5E638B-0347-4938-B346-9566E19F861F}" type="pres">
      <dgm:prSet presAssocID="{5EB17F1B-166C-4318-A58B-D3110829B281}" presName="Name1" presStyleCnt="0"/>
      <dgm:spPr/>
    </dgm:pt>
    <dgm:pt modelId="{886AA6C9-049E-4763-A1A7-DFF5A0D2E93D}" type="pres">
      <dgm:prSet presAssocID="{5EB17F1B-166C-4318-A58B-D3110829B281}" presName="cycle" presStyleCnt="0"/>
      <dgm:spPr/>
    </dgm:pt>
    <dgm:pt modelId="{2E7895AE-916D-4914-8964-A6BED4834A68}" type="pres">
      <dgm:prSet presAssocID="{5EB17F1B-166C-4318-A58B-D3110829B281}" presName="srcNode" presStyleLbl="node1" presStyleIdx="0" presStyleCnt="3"/>
      <dgm:spPr/>
    </dgm:pt>
    <dgm:pt modelId="{3B2147F3-C14A-4F8C-AB84-2F5495BFFB09}" type="pres">
      <dgm:prSet presAssocID="{5EB17F1B-166C-4318-A58B-D3110829B281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75"/>
          </a:avLst>
        </a:prstGeom>
      </dgm:spPr>
      <dgm:t>
        <a:bodyPr/>
        <a:lstStyle/>
        <a:p>
          <a:endParaRPr lang="ca-ES"/>
        </a:p>
      </dgm:t>
    </dgm:pt>
    <dgm:pt modelId="{B8D4C2A5-0F6C-4FDB-AABB-FE2160C33264}" type="pres">
      <dgm:prSet presAssocID="{5EB17F1B-166C-4318-A58B-D3110829B281}" presName="extraNode" presStyleLbl="node1" presStyleIdx="0" presStyleCnt="3"/>
      <dgm:spPr/>
    </dgm:pt>
    <dgm:pt modelId="{707D7F12-BF4C-4254-857F-F2D381A65B07}" type="pres">
      <dgm:prSet presAssocID="{5EB17F1B-166C-4318-A58B-D3110829B281}" presName="dstNode" presStyleLbl="node1" presStyleIdx="0" presStyleCnt="3"/>
      <dgm:spPr/>
    </dgm:pt>
    <dgm:pt modelId="{BD651F05-EA04-48D8-8DC6-5E5E09F05CCA}" type="pres">
      <dgm:prSet presAssocID="{559FB32E-E051-4DE7-B013-8F81BF6FDD77}" presName="text_1" presStyleLbl="node1" presStyleIdx="0" presStyleCnt="3" custScaleY="218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F838B130-7D60-45CB-BFCC-2A20303E22B0}" type="pres">
      <dgm:prSet presAssocID="{559FB32E-E051-4DE7-B013-8F81BF6FDD77}" presName="accent_1" presStyleCnt="0"/>
      <dgm:spPr/>
    </dgm:pt>
    <dgm:pt modelId="{BC6254B7-1652-4445-8007-2B0E4F053F35}" type="pres">
      <dgm:prSet presAssocID="{559FB32E-E051-4DE7-B013-8F81BF6FDD77}" presName="accentRepeatNode" presStyleLbl="solidFgAcc1" presStyleIdx="0" presStyleCnt="3"/>
      <dgm:spPr>
        <a:xfrm>
          <a:off x="59495" y="320780"/>
          <a:ext cx="1069268" cy="106926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87F280E-3F2F-4CE8-85B2-1FB36C4B18E8}" type="pres">
      <dgm:prSet presAssocID="{D2EDE0A1-8EAD-47DA-81F0-EF2C3F11C247}" presName="text_2" presStyleLbl="node1" presStyleIdx="1" presStyleCnt="3" custLinFactNeighborX="77" custLinFactNeighborY="176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85925DE5-14D5-4A01-AF12-DE5AA597B4DA}" type="pres">
      <dgm:prSet presAssocID="{D2EDE0A1-8EAD-47DA-81F0-EF2C3F11C247}" presName="accent_2" presStyleCnt="0"/>
      <dgm:spPr/>
    </dgm:pt>
    <dgm:pt modelId="{454253C2-0B41-4B51-B570-E7CA394C5953}" type="pres">
      <dgm:prSet presAssocID="{D2EDE0A1-8EAD-47DA-81F0-EF2C3F11C247}" presName="accentRepeatNode" presStyleLbl="solidFgAcc1" presStyleIdx="1" presStyleCnt="3"/>
      <dgm:spPr>
        <a:xfrm>
          <a:off x="370438" y="1603902"/>
          <a:ext cx="1069268" cy="106926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6AD7B3A7-2010-4710-9D6E-65866ED90631}" type="pres">
      <dgm:prSet presAssocID="{03FA3250-A342-430E-B62B-93AF54CD9DE7}" presName="text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86791FA8-19EC-427E-A57E-464CEA065608}" type="pres">
      <dgm:prSet presAssocID="{03FA3250-A342-430E-B62B-93AF54CD9DE7}" presName="accent_3" presStyleCnt="0"/>
      <dgm:spPr/>
    </dgm:pt>
    <dgm:pt modelId="{A5674BE5-0A1C-470F-9462-DF3DB8E6B3AC}" type="pres">
      <dgm:prSet presAssocID="{03FA3250-A342-430E-B62B-93AF54CD9DE7}" presName="accentRepeatNode" presStyleLbl="solidFgAcc1" presStyleIdx="2" presStyleCnt="3"/>
      <dgm:spPr>
        <a:xfrm>
          <a:off x="59495" y="2887023"/>
          <a:ext cx="1069268" cy="106926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1495B08F-CD65-4133-956D-1E4FE7E72A16}" type="presOf" srcId="{36888F1F-9CE1-4031-ABE5-257F8DE4F583}" destId="{3B2147F3-C14A-4F8C-AB84-2F5495BFFB09}" srcOrd="0" destOrd="0" presId="urn:microsoft.com/office/officeart/2008/layout/VerticalCurvedList"/>
    <dgm:cxn modelId="{938C2310-2A83-4333-B101-022D67B90417}" type="presOf" srcId="{D2EDE0A1-8EAD-47DA-81F0-EF2C3F11C247}" destId="{B87F280E-3F2F-4CE8-85B2-1FB36C4B18E8}" srcOrd="0" destOrd="0" presId="urn:microsoft.com/office/officeart/2008/layout/VerticalCurvedList"/>
    <dgm:cxn modelId="{C0105950-D506-4482-B51A-283EA322EFEF}" type="presOf" srcId="{03FA3250-A342-430E-B62B-93AF54CD9DE7}" destId="{6AD7B3A7-2010-4710-9D6E-65866ED90631}" srcOrd="0" destOrd="0" presId="urn:microsoft.com/office/officeart/2008/layout/VerticalCurvedList"/>
    <dgm:cxn modelId="{82D0D2B0-9641-4CF5-A394-0799B5969670}" type="presOf" srcId="{5EB17F1B-166C-4318-A58B-D3110829B281}" destId="{79C5DAC7-5458-4E91-8A88-B4F54EC53ABC}" srcOrd="0" destOrd="0" presId="urn:microsoft.com/office/officeart/2008/layout/VerticalCurvedList"/>
    <dgm:cxn modelId="{7CA94991-F24A-468C-A26C-559D477A28B6}" srcId="{5EB17F1B-166C-4318-A58B-D3110829B281}" destId="{D2EDE0A1-8EAD-47DA-81F0-EF2C3F11C247}" srcOrd="1" destOrd="0" parTransId="{93220FC4-D9F3-472C-B027-BB9EC91AC118}" sibTransId="{B4FCBE7C-C7E3-4DB5-B17A-81AFA7D18B6A}"/>
    <dgm:cxn modelId="{A036FAB0-0169-41B5-9B56-4B98ABDA1FEA}" type="presOf" srcId="{559FB32E-E051-4DE7-B013-8F81BF6FDD77}" destId="{BD651F05-EA04-48D8-8DC6-5E5E09F05CCA}" srcOrd="0" destOrd="0" presId="urn:microsoft.com/office/officeart/2008/layout/VerticalCurvedList"/>
    <dgm:cxn modelId="{1AB715C6-42E8-49C5-8BAA-BB705BD7AD98}" srcId="{5EB17F1B-166C-4318-A58B-D3110829B281}" destId="{559FB32E-E051-4DE7-B013-8F81BF6FDD77}" srcOrd="0" destOrd="0" parTransId="{E99843D9-B2B4-48C2-96CE-EF92A1C7D246}" sibTransId="{36888F1F-9CE1-4031-ABE5-257F8DE4F583}"/>
    <dgm:cxn modelId="{3E1A2D88-53A5-4B4C-918D-7C4DF3D7FED2}" srcId="{5EB17F1B-166C-4318-A58B-D3110829B281}" destId="{03FA3250-A342-430E-B62B-93AF54CD9DE7}" srcOrd="2" destOrd="0" parTransId="{C029678C-FD78-47BB-B0A3-6E498FF9AE99}" sibTransId="{E69535A1-FE2F-46AC-B1C3-C2714ADC77E3}"/>
    <dgm:cxn modelId="{2D9EEC61-662F-4CAE-95D2-BFA3267049DA}" type="presParOf" srcId="{79C5DAC7-5458-4E91-8A88-B4F54EC53ABC}" destId="{2A5E638B-0347-4938-B346-9566E19F861F}" srcOrd="0" destOrd="0" presId="urn:microsoft.com/office/officeart/2008/layout/VerticalCurvedList"/>
    <dgm:cxn modelId="{23930F7C-E479-4114-950F-9A99D08A8F97}" type="presParOf" srcId="{2A5E638B-0347-4938-B346-9566E19F861F}" destId="{886AA6C9-049E-4763-A1A7-DFF5A0D2E93D}" srcOrd="0" destOrd="0" presId="urn:microsoft.com/office/officeart/2008/layout/VerticalCurvedList"/>
    <dgm:cxn modelId="{1EE3B463-D435-4D94-AFEA-A4DFFF249F99}" type="presParOf" srcId="{886AA6C9-049E-4763-A1A7-DFF5A0D2E93D}" destId="{2E7895AE-916D-4914-8964-A6BED4834A68}" srcOrd="0" destOrd="0" presId="urn:microsoft.com/office/officeart/2008/layout/VerticalCurvedList"/>
    <dgm:cxn modelId="{07AB4CF1-0D85-40A1-B452-4DCBF03BD59A}" type="presParOf" srcId="{886AA6C9-049E-4763-A1A7-DFF5A0D2E93D}" destId="{3B2147F3-C14A-4F8C-AB84-2F5495BFFB09}" srcOrd="1" destOrd="0" presId="urn:microsoft.com/office/officeart/2008/layout/VerticalCurvedList"/>
    <dgm:cxn modelId="{8097B5C5-1E4D-48FA-AA73-CDB704DCE412}" type="presParOf" srcId="{886AA6C9-049E-4763-A1A7-DFF5A0D2E93D}" destId="{B8D4C2A5-0F6C-4FDB-AABB-FE2160C33264}" srcOrd="2" destOrd="0" presId="urn:microsoft.com/office/officeart/2008/layout/VerticalCurvedList"/>
    <dgm:cxn modelId="{A7B592EE-EF36-40D9-B95D-3FE53EC8302F}" type="presParOf" srcId="{886AA6C9-049E-4763-A1A7-DFF5A0D2E93D}" destId="{707D7F12-BF4C-4254-857F-F2D381A65B07}" srcOrd="3" destOrd="0" presId="urn:microsoft.com/office/officeart/2008/layout/VerticalCurvedList"/>
    <dgm:cxn modelId="{F34F4FAC-ABB7-490A-A608-4FAFD6CA0D36}" type="presParOf" srcId="{2A5E638B-0347-4938-B346-9566E19F861F}" destId="{BD651F05-EA04-48D8-8DC6-5E5E09F05CCA}" srcOrd="1" destOrd="0" presId="urn:microsoft.com/office/officeart/2008/layout/VerticalCurvedList"/>
    <dgm:cxn modelId="{19E12CB2-6C4A-4A10-A1A2-D89FBB65E064}" type="presParOf" srcId="{2A5E638B-0347-4938-B346-9566E19F861F}" destId="{F838B130-7D60-45CB-BFCC-2A20303E22B0}" srcOrd="2" destOrd="0" presId="urn:microsoft.com/office/officeart/2008/layout/VerticalCurvedList"/>
    <dgm:cxn modelId="{21D4B8B4-9BF1-4EAC-9EE7-876D805AB6F6}" type="presParOf" srcId="{F838B130-7D60-45CB-BFCC-2A20303E22B0}" destId="{BC6254B7-1652-4445-8007-2B0E4F053F35}" srcOrd="0" destOrd="0" presId="urn:microsoft.com/office/officeart/2008/layout/VerticalCurvedList"/>
    <dgm:cxn modelId="{73637FC4-5A2C-400B-8DD8-2ECAA2C314BC}" type="presParOf" srcId="{2A5E638B-0347-4938-B346-9566E19F861F}" destId="{B87F280E-3F2F-4CE8-85B2-1FB36C4B18E8}" srcOrd="3" destOrd="0" presId="urn:microsoft.com/office/officeart/2008/layout/VerticalCurvedList"/>
    <dgm:cxn modelId="{2065BDB1-5D03-4AA7-97CD-106DE4B9990F}" type="presParOf" srcId="{2A5E638B-0347-4938-B346-9566E19F861F}" destId="{85925DE5-14D5-4A01-AF12-DE5AA597B4DA}" srcOrd="4" destOrd="0" presId="urn:microsoft.com/office/officeart/2008/layout/VerticalCurvedList"/>
    <dgm:cxn modelId="{43560B10-FD89-47F0-947B-84653696AB3E}" type="presParOf" srcId="{85925DE5-14D5-4A01-AF12-DE5AA597B4DA}" destId="{454253C2-0B41-4B51-B570-E7CA394C5953}" srcOrd="0" destOrd="0" presId="urn:microsoft.com/office/officeart/2008/layout/VerticalCurvedList"/>
    <dgm:cxn modelId="{FC180A4B-754E-4C9D-A672-D3D453C36ACA}" type="presParOf" srcId="{2A5E638B-0347-4938-B346-9566E19F861F}" destId="{6AD7B3A7-2010-4710-9D6E-65866ED90631}" srcOrd="5" destOrd="0" presId="urn:microsoft.com/office/officeart/2008/layout/VerticalCurvedList"/>
    <dgm:cxn modelId="{141D4BA3-047A-48CD-A6F8-CDE6FD4B6320}" type="presParOf" srcId="{2A5E638B-0347-4938-B346-9566E19F861F}" destId="{86791FA8-19EC-427E-A57E-464CEA065608}" srcOrd="6" destOrd="0" presId="urn:microsoft.com/office/officeart/2008/layout/VerticalCurvedList"/>
    <dgm:cxn modelId="{F68FF5A4-8C87-410D-8EA9-8ECA6355DDCC}" type="presParOf" srcId="{86791FA8-19EC-427E-A57E-464CEA065608}" destId="{A5674BE5-0A1C-470F-9462-DF3DB8E6B3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B17F1B-166C-4318-A58B-D3110829B2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B792BFDC-2440-4023-9EBA-097B87E416FE}">
      <dgm:prSet phldrT="[Text]" custT="1"/>
      <dgm:spPr>
        <a:xfrm>
          <a:off x="540810" y="388733"/>
          <a:ext cx="6415571" cy="7774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Valoran positivamente conocer </a:t>
          </a:r>
          <a:r>
            <a:rPr lang="es-E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 rúbricas de evaluación</a:t>
          </a:r>
        </a:p>
      </dgm:t>
    </dgm:pt>
    <dgm:pt modelId="{AC4317A3-6726-415C-BDD9-E671A67D7F43}" type="parTrans" cxnId="{05C52821-4645-4B37-BA87-27174FD7F8C7}">
      <dgm:prSet/>
      <dgm:spPr/>
      <dgm:t>
        <a:bodyPr/>
        <a:lstStyle/>
        <a:p>
          <a:endParaRPr lang="ca-ES"/>
        </a:p>
      </dgm:t>
    </dgm:pt>
    <dgm:pt modelId="{C3DCD81E-2851-4DEC-BC48-4832A09E9432}" type="sibTrans" cxnId="{05C52821-4645-4B37-BA87-27174FD7F8C7}">
      <dgm:prSet/>
      <dgm:spPr>
        <a:xfrm>
          <a:off x="-4394459" y="-674021"/>
          <a:ext cx="5235376" cy="5235376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AB7FF826-42A6-407A-8324-25DD094C5044}">
      <dgm:prSet phldrT="[Text]" custT="1"/>
      <dgm:spPr>
        <a:xfrm>
          <a:off x="593207" y="2663196"/>
          <a:ext cx="6415571" cy="110442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Valoran positivamente las observaciones escritas que hace la profesora sobre las rúbricas y la reflexión que llevan a cabo en el DAFO.</a:t>
          </a:r>
        </a:p>
      </dgm:t>
    </dgm:pt>
    <dgm:pt modelId="{039F57F9-1405-4C80-A217-2B0B9042DCD5}" type="parTrans" cxnId="{E002B3E0-4DA1-4359-A35D-11B7740F357A}">
      <dgm:prSet/>
      <dgm:spPr/>
      <dgm:t>
        <a:bodyPr/>
        <a:lstStyle/>
        <a:p>
          <a:endParaRPr lang="ca-ES"/>
        </a:p>
      </dgm:t>
    </dgm:pt>
    <dgm:pt modelId="{5D769CB6-D339-45A9-AC1A-68F34ED4B2C0}" type="sibTrans" cxnId="{E002B3E0-4DA1-4359-A35D-11B7740F357A}">
      <dgm:prSet/>
      <dgm:spPr/>
      <dgm:t>
        <a:bodyPr/>
        <a:lstStyle/>
        <a:p>
          <a:endParaRPr lang="ca-ES"/>
        </a:p>
      </dgm:t>
    </dgm:pt>
    <dgm:pt modelId="{EBA62056-B854-4BEE-B43A-3FE5A9DE5F4F}">
      <dgm:prSet phldrT="[Text]" custT="1"/>
      <dgm:spPr>
        <a:xfrm>
          <a:off x="823420" y="1554933"/>
          <a:ext cx="6132962" cy="7774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Les cuesta autoevaluarse y evaluar a los compañeros, ya que no saben desligar los aspectos personales del 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funcionamiento real</a:t>
          </a:r>
          <a:r>
            <a:rPr lang="es-ES" sz="18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del trabajo</a:t>
          </a:r>
          <a:endParaRPr lang="es-ES" sz="18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F5F4EB-D5AB-48E2-8D50-E63256E4EB3F}" type="parTrans" cxnId="{D4550243-7B05-4D33-B1A3-0DDC41DDC09F}">
      <dgm:prSet/>
      <dgm:spPr/>
      <dgm:t>
        <a:bodyPr/>
        <a:lstStyle/>
        <a:p>
          <a:endParaRPr lang="es-ES"/>
        </a:p>
      </dgm:t>
    </dgm:pt>
    <dgm:pt modelId="{2C14A8BB-4A7F-4AC7-B7C6-D37F04350160}" type="sibTrans" cxnId="{D4550243-7B05-4D33-B1A3-0DDC41DDC09F}">
      <dgm:prSet/>
      <dgm:spPr/>
      <dgm:t>
        <a:bodyPr/>
        <a:lstStyle/>
        <a:p>
          <a:endParaRPr lang="es-ES"/>
        </a:p>
      </dgm:t>
    </dgm:pt>
    <dgm:pt modelId="{79C5DAC7-5458-4E91-8A88-B4F54EC53ABC}" type="pres">
      <dgm:prSet presAssocID="{5EB17F1B-166C-4318-A58B-D3110829B2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2A5E638B-0347-4938-B346-9566E19F861F}" type="pres">
      <dgm:prSet presAssocID="{5EB17F1B-166C-4318-A58B-D3110829B281}" presName="Name1" presStyleCnt="0"/>
      <dgm:spPr/>
    </dgm:pt>
    <dgm:pt modelId="{886AA6C9-049E-4763-A1A7-DFF5A0D2E93D}" type="pres">
      <dgm:prSet presAssocID="{5EB17F1B-166C-4318-A58B-D3110829B281}" presName="cycle" presStyleCnt="0"/>
      <dgm:spPr/>
    </dgm:pt>
    <dgm:pt modelId="{2E7895AE-916D-4914-8964-A6BED4834A68}" type="pres">
      <dgm:prSet presAssocID="{5EB17F1B-166C-4318-A58B-D3110829B281}" presName="srcNode" presStyleLbl="node1" presStyleIdx="0" presStyleCnt="3"/>
      <dgm:spPr/>
    </dgm:pt>
    <dgm:pt modelId="{3B2147F3-C14A-4F8C-AB84-2F5495BFFB09}" type="pres">
      <dgm:prSet presAssocID="{5EB17F1B-166C-4318-A58B-D3110829B281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13"/>
          </a:avLst>
        </a:prstGeom>
      </dgm:spPr>
      <dgm:t>
        <a:bodyPr/>
        <a:lstStyle/>
        <a:p>
          <a:endParaRPr lang="ca-ES"/>
        </a:p>
      </dgm:t>
    </dgm:pt>
    <dgm:pt modelId="{B8D4C2A5-0F6C-4FDB-AABB-FE2160C33264}" type="pres">
      <dgm:prSet presAssocID="{5EB17F1B-166C-4318-A58B-D3110829B281}" presName="extraNode" presStyleLbl="node1" presStyleIdx="0" presStyleCnt="3"/>
      <dgm:spPr/>
    </dgm:pt>
    <dgm:pt modelId="{707D7F12-BF4C-4254-857F-F2D381A65B07}" type="pres">
      <dgm:prSet presAssocID="{5EB17F1B-166C-4318-A58B-D3110829B281}" presName="dstNode" presStyleLbl="node1" presStyleIdx="0" presStyleCnt="3"/>
      <dgm:spPr/>
    </dgm:pt>
    <dgm:pt modelId="{AF35A8FA-18A8-4332-9D8C-D2AD1674A634}" type="pres">
      <dgm:prSet presAssocID="{B792BFDC-2440-4023-9EBA-097B87E416FE}" presName="text_1" presStyleLbl="node1" presStyleIdx="0" presStyleCnt="3" custLinFactNeighborX="-988" custLinFactNeighborY="-11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19FEF111-BB00-4A00-8F16-5AFF7508AC36}" type="pres">
      <dgm:prSet presAssocID="{B792BFDC-2440-4023-9EBA-097B87E416FE}" presName="accent_1" presStyleCnt="0"/>
      <dgm:spPr/>
    </dgm:pt>
    <dgm:pt modelId="{64EF6D30-922E-4CFE-974F-A26F0A7768C5}" type="pres">
      <dgm:prSet presAssocID="{B792BFDC-2440-4023-9EBA-097B87E416FE}" presName="accentRepeatNode" presStyleLbl="solidFgAcc1" presStyleIdx="0" presStyleCnt="3"/>
      <dgm:spPr>
        <a:xfrm>
          <a:off x="54894" y="291550"/>
          <a:ext cx="971833" cy="9718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344A771-FB43-40B2-B813-56ACE6FC72E2}" type="pres">
      <dgm:prSet presAssocID="{EBA62056-B854-4BEE-B43A-3FE5A9DE5F4F}" presName="text_2" presStyleLbl="node1" presStyleIdx="1" presStyleCnt="3" custScaleY="138509" custLinFactNeighborX="1677" custLinFactNeighborY="-167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02AA2DD-C0CC-426F-A23B-0531F3DDAB9C}" type="pres">
      <dgm:prSet presAssocID="{EBA62056-B854-4BEE-B43A-3FE5A9DE5F4F}" presName="accent_2" presStyleCnt="0"/>
      <dgm:spPr/>
    </dgm:pt>
    <dgm:pt modelId="{E641AB14-1759-4862-A32E-B9DDB4D43EBB}" type="pres">
      <dgm:prSet presAssocID="{EBA62056-B854-4BEE-B43A-3FE5A9DE5F4F}" presName="accentRepeatNode" presStyleLbl="solidFgAcc1" presStyleIdx="1" presStyleCnt="3"/>
      <dgm:spPr>
        <a:xfrm>
          <a:off x="337503" y="1457750"/>
          <a:ext cx="971833" cy="9718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29511D84-246E-4067-86AB-ABFCCBA18248}" type="pres">
      <dgm:prSet presAssocID="{AB7FF826-42A6-407A-8324-25DD094C5044}" presName="text_3" presStyleLbl="node1" presStyleIdx="2" presStyleCnt="3" custScaleY="194736" custLinFactNeighborX="1324" custLinFactNeighborY="1357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8FF5F2B9-E512-4661-BC59-4CC8FA5BDFED}" type="pres">
      <dgm:prSet presAssocID="{AB7FF826-42A6-407A-8324-25DD094C5044}" presName="accent_3" presStyleCnt="0"/>
      <dgm:spPr/>
    </dgm:pt>
    <dgm:pt modelId="{39B1A85E-70D5-46A5-9E73-4EDD13B66067}" type="pres">
      <dgm:prSet presAssocID="{AB7FF826-42A6-407A-8324-25DD094C5044}" presName="accentRepeatNode" presStyleLbl="solidFgAcc1" presStyleIdx="2" presStyleCnt="3"/>
      <dgm:spPr>
        <a:xfrm>
          <a:off x="54894" y="2623950"/>
          <a:ext cx="971833" cy="9718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FCA7469B-6ECF-43CC-AFCC-C22EB77CF503}" type="presOf" srcId="{5EB17F1B-166C-4318-A58B-D3110829B281}" destId="{79C5DAC7-5458-4E91-8A88-B4F54EC53ABC}" srcOrd="0" destOrd="0" presId="urn:microsoft.com/office/officeart/2008/layout/VerticalCurvedList"/>
    <dgm:cxn modelId="{05C52821-4645-4B37-BA87-27174FD7F8C7}" srcId="{5EB17F1B-166C-4318-A58B-D3110829B281}" destId="{B792BFDC-2440-4023-9EBA-097B87E416FE}" srcOrd="0" destOrd="0" parTransId="{AC4317A3-6726-415C-BDD9-E671A67D7F43}" sibTransId="{C3DCD81E-2851-4DEC-BC48-4832A09E9432}"/>
    <dgm:cxn modelId="{E002B3E0-4DA1-4359-A35D-11B7740F357A}" srcId="{5EB17F1B-166C-4318-A58B-D3110829B281}" destId="{AB7FF826-42A6-407A-8324-25DD094C5044}" srcOrd="2" destOrd="0" parTransId="{039F57F9-1405-4C80-A217-2B0B9042DCD5}" sibTransId="{5D769CB6-D339-45A9-AC1A-68F34ED4B2C0}"/>
    <dgm:cxn modelId="{45BFD94A-E82B-4413-BECC-6AB3CD4233EC}" type="presOf" srcId="{AB7FF826-42A6-407A-8324-25DD094C5044}" destId="{29511D84-246E-4067-86AB-ABFCCBA18248}" srcOrd="0" destOrd="0" presId="urn:microsoft.com/office/officeart/2008/layout/VerticalCurvedList"/>
    <dgm:cxn modelId="{C2541686-E6B1-488B-96BD-7BA22BBFE937}" type="presOf" srcId="{B792BFDC-2440-4023-9EBA-097B87E416FE}" destId="{AF35A8FA-18A8-4332-9D8C-D2AD1674A634}" srcOrd="0" destOrd="0" presId="urn:microsoft.com/office/officeart/2008/layout/VerticalCurvedList"/>
    <dgm:cxn modelId="{A873BFB8-92B1-4150-A0C7-4AA5995D5448}" type="presOf" srcId="{C3DCD81E-2851-4DEC-BC48-4832A09E9432}" destId="{3B2147F3-C14A-4F8C-AB84-2F5495BFFB09}" srcOrd="0" destOrd="0" presId="urn:microsoft.com/office/officeart/2008/layout/VerticalCurvedList"/>
    <dgm:cxn modelId="{80CDB706-6096-4C01-9250-BD752A7CA9AA}" type="presOf" srcId="{EBA62056-B854-4BEE-B43A-3FE5A9DE5F4F}" destId="{E344A771-FB43-40B2-B813-56ACE6FC72E2}" srcOrd="0" destOrd="0" presId="urn:microsoft.com/office/officeart/2008/layout/VerticalCurvedList"/>
    <dgm:cxn modelId="{D4550243-7B05-4D33-B1A3-0DDC41DDC09F}" srcId="{5EB17F1B-166C-4318-A58B-D3110829B281}" destId="{EBA62056-B854-4BEE-B43A-3FE5A9DE5F4F}" srcOrd="1" destOrd="0" parTransId="{D4F5F4EB-D5AB-48E2-8D50-E63256E4EB3F}" sibTransId="{2C14A8BB-4A7F-4AC7-B7C6-D37F04350160}"/>
    <dgm:cxn modelId="{61366726-0A84-405D-9682-9A8D107CCDAA}" type="presParOf" srcId="{79C5DAC7-5458-4E91-8A88-B4F54EC53ABC}" destId="{2A5E638B-0347-4938-B346-9566E19F861F}" srcOrd="0" destOrd="0" presId="urn:microsoft.com/office/officeart/2008/layout/VerticalCurvedList"/>
    <dgm:cxn modelId="{E4BA0A93-03D5-46A9-ABB2-462648021403}" type="presParOf" srcId="{2A5E638B-0347-4938-B346-9566E19F861F}" destId="{886AA6C9-049E-4763-A1A7-DFF5A0D2E93D}" srcOrd="0" destOrd="0" presId="urn:microsoft.com/office/officeart/2008/layout/VerticalCurvedList"/>
    <dgm:cxn modelId="{E0D667E6-9A29-4FC6-97EB-02623B55DFE1}" type="presParOf" srcId="{886AA6C9-049E-4763-A1A7-DFF5A0D2E93D}" destId="{2E7895AE-916D-4914-8964-A6BED4834A68}" srcOrd="0" destOrd="0" presId="urn:microsoft.com/office/officeart/2008/layout/VerticalCurvedList"/>
    <dgm:cxn modelId="{73BF3EB2-4749-40BB-ABB7-6DE2264EFD8A}" type="presParOf" srcId="{886AA6C9-049E-4763-A1A7-DFF5A0D2E93D}" destId="{3B2147F3-C14A-4F8C-AB84-2F5495BFFB09}" srcOrd="1" destOrd="0" presId="urn:microsoft.com/office/officeart/2008/layout/VerticalCurvedList"/>
    <dgm:cxn modelId="{BBCBAFE3-D5DD-4AE5-8E4E-849BCB74EB2E}" type="presParOf" srcId="{886AA6C9-049E-4763-A1A7-DFF5A0D2E93D}" destId="{B8D4C2A5-0F6C-4FDB-AABB-FE2160C33264}" srcOrd="2" destOrd="0" presId="urn:microsoft.com/office/officeart/2008/layout/VerticalCurvedList"/>
    <dgm:cxn modelId="{D121298D-E4DB-478F-A275-5A837DD2968E}" type="presParOf" srcId="{886AA6C9-049E-4763-A1A7-DFF5A0D2E93D}" destId="{707D7F12-BF4C-4254-857F-F2D381A65B07}" srcOrd="3" destOrd="0" presId="urn:microsoft.com/office/officeart/2008/layout/VerticalCurvedList"/>
    <dgm:cxn modelId="{FBCDFDD4-C075-49E0-AA02-625748D60F88}" type="presParOf" srcId="{2A5E638B-0347-4938-B346-9566E19F861F}" destId="{AF35A8FA-18A8-4332-9D8C-D2AD1674A634}" srcOrd="1" destOrd="0" presId="urn:microsoft.com/office/officeart/2008/layout/VerticalCurvedList"/>
    <dgm:cxn modelId="{1AC1ACB9-3F1A-4B80-949D-1122AE305770}" type="presParOf" srcId="{2A5E638B-0347-4938-B346-9566E19F861F}" destId="{19FEF111-BB00-4A00-8F16-5AFF7508AC36}" srcOrd="2" destOrd="0" presId="urn:microsoft.com/office/officeart/2008/layout/VerticalCurvedList"/>
    <dgm:cxn modelId="{3123F3A0-7A90-4AD9-9F1C-5DFD3982690D}" type="presParOf" srcId="{19FEF111-BB00-4A00-8F16-5AFF7508AC36}" destId="{64EF6D30-922E-4CFE-974F-A26F0A7768C5}" srcOrd="0" destOrd="0" presId="urn:microsoft.com/office/officeart/2008/layout/VerticalCurvedList"/>
    <dgm:cxn modelId="{80B43850-46BC-4FDA-A2C7-F4EBBC39A8E1}" type="presParOf" srcId="{2A5E638B-0347-4938-B346-9566E19F861F}" destId="{E344A771-FB43-40B2-B813-56ACE6FC72E2}" srcOrd="3" destOrd="0" presId="urn:microsoft.com/office/officeart/2008/layout/VerticalCurvedList"/>
    <dgm:cxn modelId="{B5147897-05EB-44F1-9A56-714F83E7CAE3}" type="presParOf" srcId="{2A5E638B-0347-4938-B346-9566E19F861F}" destId="{802AA2DD-C0CC-426F-A23B-0531F3DDAB9C}" srcOrd="4" destOrd="0" presId="urn:microsoft.com/office/officeart/2008/layout/VerticalCurvedList"/>
    <dgm:cxn modelId="{7AFA39F4-3A35-4792-A8D5-E676685F04EB}" type="presParOf" srcId="{802AA2DD-C0CC-426F-A23B-0531F3DDAB9C}" destId="{E641AB14-1759-4862-A32E-B9DDB4D43EBB}" srcOrd="0" destOrd="0" presId="urn:microsoft.com/office/officeart/2008/layout/VerticalCurvedList"/>
    <dgm:cxn modelId="{E0753A19-FE1C-41D4-9018-9B5579E939E2}" type="presParOf" srcId="{2A5E638B-0347-4938-B346-9566E19F861F}" destId="{29511D84-246E-4067-86AB-ABFCCBA18248}" srcOrd="5" destOrd="0" presId="urn:microsoft.com/office/officeart/2008/layout/VerticalCurvedList"/>
    <dgm:cxn modelId="{B05DD4CF-5EAE-467A-A0A4-6D71989A92F0}" type="presParOf" srcId="{2A5E638B-0347-4938-B346-9566E19F861F}" destId="{8FF5F2B9-E512-4661-BC59-4CC8FA5BDFED}" srcOrd="6" destOrd="0" presId="urn:microsoft.com/office/officeart/2008/layout/VerticalCurvedList"/>
    <dgm:cxn modelId="{82D1C993-FA7D-4DD9-934B-F4CFE1C29010}" type="presParOf" srcId="{8FF5F2B9-E512-4661-BC59-4CC8FA5BDFED}" destId="{39B1A85E-70D5-46A5-9E73-4EDD13B660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B17F1B-166C-4318-A58B-D3110829B2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B792BFDC-2440-4023-9EBA-097B87E416FE}">
      <dgm:prSet phldrT="[Text]" custT="1"/>
      <dgm:spPr>
        <a:xfrm>
          <a:off x="553245" y="397822"/>
          <a:ext cx="6305690" cy="7956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Utilidad del tratamiento </a:t>
          </a:r>
          <a:r>
            <a:rPr lang="es-ES" sz="1400" b="1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transdisciplinario</a:t>
          </a:r>
          <a:r>
            <a:rPr lang="es-E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 globalizador de los  retos para la perspectiva globalizadora que requiere la educación infantil</a:t>
          </a:r>
        </a:p>
      </dgm:t>
    </dgm:pt>
    <dgm:pt modelId="{AC4317A3-6726-415C-BDD9-E671A67D7F43}" type="parTrans" cxnId="{05C52821-4645-4B37-BA87-27174FD7F8C7}">
      <dgm:prSet/>
      <dgm:spPr/>
      <dgm:t>
        <a:bodyPr/>
        <a:lstStyle/>
        <a:p>
          <a:endParaRPr lang="ca-ES"/>
        </a:p>
      </dgm:t>
    </dgm:pt>
    <dgm:pt modelId="{C3DCD81E-2851-4DEC-BC48-4832A09E9432}" type="sibTrans" cxnId="{05C52821-4645-4B37-BA87-27174FD7F8C7}">
      <dgm:prSet/>
      <dgm:spPr>
        <a:xfrm>
          <a:off x="-4497293" y="-689655"/>
          <a:ext cx="5357537" cy="535753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AB7FF826-42A6-407A-8324-25DD094C5044}">
      <dgm:prSet phldrT="[Text]" custT="1"/>
      <dgm:spPr>
        <a:xfrm>
          <a:off x="842462" y="1501935"/>
          <a:ext cx="6016473" cy="97435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s-E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Incremento del interés y  la motivación del alumnado para desarrollar prácticas  de aula que partan de situaciones vivenciales, que les dejen una profunda huella</a:t>
          </a:r>
        </a:p>
        <a:p>
          <a:endParaRPr lang="es-ES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9F57F9-1405-4C80-A217-2B0B9042DCD5}" type="parTrans" cxnId="{E002B3E0-4DA1-4359-A35D-11B7740F357A}">
      <dgm:prSet/>
      <dgm:spPr/>
      <dgm:t>
        <a:bodyPr/>
        <a:lstStyle/>
        <a:p>
          <a:endParaRPr lang="ca-ES"/>
        </a:p>
      </dgm:t>
    </dgm:pt>
    <dgm:pt modelId="{5D769CB6-D339-45A9-AC1A-68F34ED4B2C0}" type="sibTrans" cxnId="{E002B3E0-4DA1-4359-A35D-11B7740F357A}">
      <dgm:prSet/>
      <dgm:spPr/>
      <dgm:t>
        <a:bodyPr/>
        <a:lstStyle/>
        <a:p>
          <a:endParaRPr lang="ca-ES"/>
        </a:p>
      </dgm:t>
    </dgm:pt>
    <dgm:pt modelId="{B5BFB322-4453-4628-BED1-8A4215224593}">
      <dgm:prSet phldrT="[Text]" custT="1"/>
      <dgm:spPr>
        <a:xfrm>
          <a:off x="553245" y="2784758"/>
          <a:ext cx="6305690" cy="79564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Trabajar per retos incrementa su capacidad de iniciativa</a:t>
          </a:r>
        </a:p>
      </dgm:t>
    </dgm:pt>
    <dgm:pt modelId="{79128F16-7415-4974-AF6B-155FB6FC1657}" type="parTrans" cxnId="{410F22FA-04F1-4FF7-994C-F1FDBC894A41}">
      <dgm:prSet/>
      <dgm:spPr/>
      <dgm:t>
        <a:bodyPr/>
        <a:lstStyle/>
        <a:p>
          <a:endParaRPr lang="ca-ES"/>
        </a:p>
      </dgm:t>
    </dgm:pt>
    <dgm:pt modelId="{C4128489-625C-4964-A844-9988239246F7}" type="sibTrans" cxnId="{410F22FA-04F1-4FF7-994C-F1FDBC894A41}">
      <dgm:prSet/>
      <dgm:spPr/>
      <dgm:t>
        <a:bodyPr/>
        <a:lstStyle/>
        <a:p>
          <a:endParaRPr lang="ca-ES"/>
        </a:p>
      </dgm:t>
    </dgm:pt>
    <dgm:pt modelId="{79C5DAC7-5458-4E91-8A88-B4F54EC53ABC}" type="pres">
      <dgm:prSet presAssocID="{5EB17F1B-166C-4318-A58B-D3110829B2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2A5E638B-0347-4938-B346-9566E19F861F}" type="pres">
      <dgm:prSet presAssocID="{5EB17F1B-166C-4318-A58B-D3110829B281}" presName="Name1" presStyleCnt="0"/>
      <dgm:spPr/>
    </dgm:pt>
    <dgm:pt modelId="{886AA6C9-049E-4763-A1A7-DFF5A0D2E93D}" type="pres">
      <dgm:prSet presAssocID="{5EB17F1B-166C-4318-A58B-D3110829B281}" presName="cycle" presStyleCnt="0"/>
      <dgm:spPr/>
    </dgm:pt>
    <dgm:pt modelId="{2E7895AE-916D-4914-8964-A6BED4834A68}" type="pres">
      <dgm:prSet presAssocID="{5EB17F1B-166C-4318-A58B-D3110829B281}" presName="srcNode" presStyleLbl="node1" presStyleIdx="0" presStyleCnt="3"/>
      <dgm:spPr/>
    </dgm:pt>
    <dgm:pt modelId="{3B2147F3-C14A-4F8C-AB84-2F5495BFFB09}" type="pres">
      <dgm:prSet presAssocID="{5EB17F1B-166C-4318-A58B-D3110829B281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03"/>
          </a:avLst>
        </a:prstGeom>
      </dgm:spPr>
      <dgm:t>
        <a:bodyPr/>
        <a:lstStyle/>
        <a:p>
          <a:endParaRPr lang="ca-ES"/>
        </a:p>
      </dgm:t>
    </dgm:pt>
    <dgm:pt modelId="{B8D4C2A5-0F6C-4FDB-AABB-FE2160C33264}" type="pres">
      <dgm:prSet presAssocID="{5EB17F1B-166C-4318-A58B-D3110829B281}" presName="extraNode" presStyleLbl="node1" presStyleIdx="0" presStyleCnt="3"/>
      <dgm:spPr/>
    </dgm:pt>
    <dgm:pt modelId="{707D7F12-BF4C-4254-857F-F2D381A65B07}" type="pres">
      <dgm:prSet presAssocID="{5EB17F1B-166C-4318-A58B-D3110829B281}" presName="dstNode" presStyleLbl="node1" presStyleIdx="0" presStyleCnt="3"/>
      <dgm:spPr/>
    </dgm:pt>
    <dgm:pt modelId="{AF35A8FA-18A8-4332-9D8C-D2AD1674A634}" type="pres">
      <dgm:prSet presAssocID="{B792BFDC-2440-4023-9EBA-097B87E416FE}" presName="text_1" presStyleLbl="node1" presStyleIdx="0" presStyleCnt="3" custLinFactNeighborX="-718" custLinFactNeighborY="-11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19FEF111-BB00-4A00-8F16-5AFF7508AC36}" type="pres">
      <dgm:prSet presAssocID="{B792BFDC-2440-4023-9EBA-097B87E416FE}" presName="accent_1" presStyleCnt="0"/>
      <dgm:spPr/>
    </dgm:pt>
    <dgm:pt modelId="{64EF6D30-922E-4CFE-974F-A26F0A7768C5}" type="pres">
      <dgm:prSet presAssocID="{B792BFDC-2440-4023-9EBA-097B87E416FE}" presName="accentRepeatNode" presStyleLbl="solidFgAcc1" presStyleIdx="0" presStyleCnt="3"/>
      <dgm:spPr>
        <a:xfrm>
          <a:off x="55967" y="298367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2955A48-1CC5-44E7-89A7-E4DE8FCDBDE6}" type="pres">
      <dgm:prSet presAssocID="{AB7FF826-42A6-407A-8324-25DD094C5044}" presName="text_2" presStyleLbl="node1" presStyleIdx="1" presStyleCnt="3" custScaleY="1224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B06A65B5-F52A-4585-AF1A-2B1101F2874B}" type="pres">
      <dgm:prSet presAssocID="{AB7FF826-42A6-407A-8324-25DD094C5044}" presName="accent_2" presStyleCnt="0"/>
      <dgm:spPr/>
    </dgm:pt>
    <dgm:pt modelId="{39B1A85E-70D5-46A5-9E73-4EDD13B66067}" type="pres">
      <dgm:prSet presAssocID="{AB7FF826-42A6-407A-8324-25DD094C5044}" presName="accentRepeatNode" presStyleLbl="solidFgAcc1" presStyleIdx="1" presStyleCnt="3"/>
      <dgm:spPr>
        <a:xfrm>
          <a:off x="345184" y="1491835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F127875B-319A-46E5-81B1-9384CB81ED28}" type="pres">
      <dgm:prSet presAssocID="{B5BFB322-4453-4628-BED1-8A4215224593}" presName="text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05C31542-41C4-402B-8F9B-63EB4E9C2431}" type="pres">
      <dgm:prSet presAssocID="{B5BFB322-4453-4628-BED1-8A4215224593}" presName="accent_3" presStyleCnt="0"/>
      <dgm:spPr/>
    </dgm:pt>
    <dgm:pt modelId="{480E46BF-ADEF-4524-9B40-C8C62EC025FA}" type="pres">
      <dgm:prSet presAssocID="{B5BFB322-4453-4628-BED1-8A4215224593}" presName="accentRepeatNode" presStyleLbl="solidFgAcc1" presStyleIdx="2" presStyleCnt="3"/>
      <dgm:spPr>
        <a:xfrm>
          <a:off x="55967" y="2685303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703AE60C-BF7A-49BD-A39F-D6AEAAB4D36B}" type="presOf" srcId="{B792BFDC-2440-4023-9EBA-097B87E416FE}" destId="{AF35A8FA-18A8-4332-9D8C-D2AD1674A634}" srcOrd="0" destOrd="0" presId="urn:microsoft.com/office/officeart/2008/layout/VerticalCurvedList"/>
    <dgm:cxn modelId="{05C52821-4645-4B37-BA87-27174FD7F8C7}" srcId="{5EB17F1B-166C-4318-A58B-D3110829B281}" destId="{B792BFDC-2440-4023-9EBA-097B87E416FE}" srcOrd="0" destOrd="0" parTransId="{AC4317A3-6726-415C-BDD9-E671A67D7F43}" sibTransId="{C3DCD81E-2851-4DEC-BC48-4832A09E9432}"/>
    <dgm:cxn modelId="{A274C729-61EF-4B6E-9598-7D9BF40DF8B8}" type="presOf" srcId="{AB7FF826-42A6-407A-8324-25DD094C5044}" destId="{C2955A48-1CC5-44E7-89A7-E4DE8FCDBDE6}" srcOrd="0" destOrd="0" presId="urn:microsoft.com/office/officeart/2008/layout/VerticalCurvedList"/>
    <dgm:cxn modelId="{E002B3E0-4DA1-4359-A35D-11B7740F357A}" srcId="{5EB17F1B-166C-4318-A58B-D3110829B281}" destId="{AB7FF826-42A6-407A-8324-25DD094C5044}" srcOrd="1" destOrd="0" parTransId="{039F57F9-1405-4C80-A217-2B0B9042DCD5}" sibTransId="{5D769CB6-D339-45A9-AC1A-68F34ED4B2C0}"/>
    <dgm:cxn modelId="{A4025826-9E83-4493-A8C5-7FFBC3308FCF}" type="presOf" srcId="{C3DCD81E-2851-4DEC-BC48-4832A09E9432}" destId="{3B2147F3-C14A-4F8C-AB84-2F5495BFFB09}" srcOrd="0" destOrd="0" presId="urn:microsoft.com/office/officeart/2008/layout/VerticalCurvedList"/>
    <dgm:cxn modelId="{410F22FA-04F1-4FF7-994C-F1FDBC894A41}" srcId="{5EB17F1B-166C-4318-A58B-D3110829B281}" destId="{B5BFB322-4453-4628-BED1-8A4215224593}" srcOrd="2" destOrd="0" parTransId="{79128F16-7415-4974-AF6B-155FB6FC1657}" sibTransId="{C4128489-625C-4964-A844-9988239246F7}"/>
    <dgm:cxn modelId="{F9129A6A-DDEE-4C82-A366-75005FFA5163}" type="presOf" srcId="{B5BFB322-4453-4628-BED1-8A4215224593}" destId="{F127875B-319A-46E5-81B1-9384CB81ED28}" srcOrd="0" destOrd="0" presId="urn:microsoft.com/office/officeart/2008/layout/VerticalCurvedList"/>
    <dgm:cxn modelId="{C68CE35F-F75F-4DA6-9077-8649E0F4CE8F}" type="presOf" srcId="{5EB17F1B-166C-4318-A58B-D3110829B281}" destId="{79C5DAC7-5458-4E91-8A88-B4F54EC53ABC}" srcOrd="0" destOrd="0" presId="urn:microsoft.com/office/officeart/2008/layout/VerticalCurvedList"/>
    <dgm:cxn modelId="{979E0ED1-46DB-4910-B298-4B753A3D5DDE}" type="presParOf" srcId="{79C5DAC7-5458-4E91-8A88-B4F54EC53ABC}" destId="{2A5E638B-0347-4938-B346-9566E19F861F}" srcOrd="0" destOrd="0" presId="urn:microsoft.com/office/officeart/2008/layout/VerticalCurvedList"/>
    <dgm:cxn modelId="{416A8539-6DED-485F-B7EE-38B8FCBC1071}" type="presParOf" srcId="{2A5E638B-0347-4938-B346-9566E19F861F}" destId="{886AA6C9-049E-4763-A1A7-DFF5A0D2E93D}" srcOrd="0" destOrd="0" presId="urn:microsoft.com/office/officeart/2008/layout/VerticalCurvedList"/>
    <dgm:cxn modelId="{CF30616A-E969-405B-8A3E-6E4F4E3C53FF}" type="presParOf" srcId="{886AA6C9-049E-4763-A1A7-DFF5A0D2E93D}" destId="{2E7895AE-916D-4914-8964-A6BED4834A68}" srcOrd="0" destOrd="0" presId="urn:microsoft.com/office/officeart/2008/layout/VerticalCurvedList"/>
    <dgm:cxn modelId="{8EC6B18E-CA03-4073-BEC2-389A26EE9D47}" type="presParOf" srcId="{886AA6C9-049E-4763-A1A7-DFF5A0D2E93D}" destId="{3B2147F3-C14A-4F8C-AB84-2F5495BFFB09}" srcOrd="1" destOrd="0" presId="urn:microsoft.com/office/officeart/2008/layout/VerticalCurvedList"/>
    <dgm:cxn modelId="{74E7B495-D7FB-40DC-982F-835571352883}" type="presParOf" srcId="{886AA6C9-049E-4763-A1A7-DFF5A0D2E93D}" destId="{B8D4C2A5-0F6C-4FDB-AABB-FE2160C33264}" srcOrd="2" destOrd="0" presId="urn:microsoft.com/office/officeart/2008/layout/VerticalCurvedList"/>
    <dgm:cxn modelId="{1596FE83-A9DB-4790-A309-6DE46DD3400E}" type="presParOf" srcId="{886AA6C9-049E-4763-A1A7-DFF5A0D2E93D}" destId="{707D7F12-BF4C-4254-857F-F2D381A65B07}" srcOrd="3" destOrd="0" presId="urn:microsoft.com/office/officeart/2008/layout/VerticalCurvedList"/>
    <dgm:cxn modelId="{CAC34ECE-EEA0-42BA-8D08-E7C3C36C8412}" type="presParOf" srcId="{2A5E638B-0347-4938-B346-9566E19F861F}" destId="{AF35A8FA-18A8-4332-9D8C-D2AD1674A634}" srcOrd="1" destOrd="0" presId="urn:microsoft.com/office/officeart/2008/layout/VerticalCurvedList"/>
    <dgm:cxn modelId="{B8FF14FD-158D-4094-82A8-0B28D1AAD711}" type="presParOf" srcId="{2A5E638B-0347-4938-B346-9566E19F861F}" destId="{19FEF111-BB00-4A00-8F16-5AFF7508AC36}" srcOrd="2" destOrd="0" presId="urn:microsoft.com/office/officeart/2008/layout/VerticalCurvedList"/>
    <dgm:cxn modelId="{2D8041C6-CACD-4BD9-BE82-CE235D2D251E}" type="presParOf" srcId="{19FEF111-BB00-4A00-8F16-5AFF7508AC36}" destId="{64EF6D30-922E-4CFE-974F-A26F0A7768C5}" srcOrd="0" destOrd="0" presId="urn:microsoft.com/office/officeart/2008/layout/VerticalCurvedList"/>
    <dgm:cxn modelId="{D71BDE3D-4D4A-4620-8280-D1964409315F}" type="presParOf" srcId="{2A5E638B-0347-4938-B346-9566E19F861F}" destId="{C2955A48-1CC5-44E7-89A7-E4DE8FCDBDE6}" srcOrd="3" destOrd="0" presId="urn:microsoft.com/office/officeart/2008/layout/VerticalCurvedList"/>
    <dgm:cxn modelId="{FA7D8B60-880D-433B-AE5A-98B33A5FAA15}" type="presParOf" srcId="{2A5E638B-0347-4938-B346-9566E19F861F}" destId="{B06A65B5-F52A-4585-AF1A-2B1101F2874B}" srcOrd="4" destOrd="0" presId="urn:microsoft.com/office/officeart/2008/layout/VerticalCurvedList"/>
    <dgm:cxn modelId="{9CCCB923-769B-4793-A78E-618B5C762E6C}" type="presParOf" srcId="{B06A65B5-F52A-4585-AF1A-2B1101F2874B}" destId="{39B1A85E-70D5-46A5-9E73-4EDD13B66067}" srcOrd="0" destOrd="0" presId="urn:microsoft.com/office/officeart/2008/layout/VerticalCurvedList"/>
    <dgm:cxn modelId="{829916E9-F814-42C8-9868-D6A26A55A0CA}" type="presParOf" srcId="{2A5E638B-0347-4938-B346-9566E19F861F}" destId="{F127875B-319A-46E5-81B1-9384CB81ED28}" srcOrd="5" destOrd="0" presId="urn:microsoft.com/office/officeart/2008/layout/VerticalCurvedList"/>
    <dgm:cxn modelId="{1D84E019-40B2-434C-9CE3-17215696D1F5}" type="presParOf" srcId="{2A5E638B-0347-4938-B346-9566E19F861F}" destId="{05C31542-41C4-402B-8F9B-63EB4E9C2431}" srcOrd="6" destOrd="0" presId="urn:microsoft.com/office/officeart/2008/layout/VerticalCurvedList"/>
    <dgm:cxn modelId="{54D64641-2F2F-4825-854A-A4F835389132}" type="presParOf" srcId="{05C31542-41C4-402B-8F9B-63EB4E9C2431}" destId="{480E46BF-ADEF-4524-9B40-C8C62EC02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A86219-C095-418B-B9D6-761FBF8707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0253670-B11F-474E-8F06-A21E6B4B8394}">
      <dgm:prSet phldrT="[Text]" custT="1"/>
      <dgm:spPr>
        <a:xfrm>
          <a:off x="412896" y="110455"/>
          <a:ext cx="6078199" cy="96002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Acertado  incorporarlos. Permite plantearse retos y situaciones que deberán tratar con la participación de otros miembros de la comunidad educativa. </a:t>
          </a:r>
          <a:endParaRPr lang="es-E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6AAD83-E1C6-4411-9490-BD505CD2EB7D}" type="parTrans" cxnId="{6FF2E488-402B-4408-84B0-25F925A3542C}">
      <dgm:prSet/>
      <dgm:spPr/>
      <dgm:t>
        <a:bodyPr/>
        <a:lstStyle/>
        <a:p>
          <a:endParaRPr lang="ca-ES"/>
        </a:p>
      </dgm:t>
    </dgm:pt>
    <dgm:pt modelId="{3CA981E0-C1B8-4251-B60A-F00BBCB585A7}" type="sibTrans" cxnId="{6FF2E488-402B-4408-84B0-25F925A3542C}">
      <dgm:prSet/>
      <dgm:spPr>
        <a:xfrm>
          <a:off x="-3336610" y="-513200"/>
          <a:ext cx="3978728" cy="397872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4771EABE-F06A-4F44-8F4F-50584520FA0A}">
      <dgm:prSet custT="1"/>
      <dgm:spPr>
        <a:xfrm>
          <a:off x="450520" y="1702011"/>
          <a:ext cx="6078199" cy="10122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Preocupaba que no entendieran cómo proceder en las diferentes fases, pero las han incorporado plenamente. </a:t>
          </a:r>
          <a:endParaRPr lang="es-E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9D37D1-1FA8-4CFE-9CB0-4CC3C440B08F}" type="parTrans" cxnId="{0A9EC834-C6E7-4C19-91A6-C535EB0F54E8}">
      <dgm:prSet/>
      <dgm:spPr/>
      <dgm:t>
        <a:bodyPr/>
        <a:lstStyle/>
        <a:p>
          <a:endParaRPr lang="ca-ES"/>
        </a:p>
      </dgm:t>
    </dgm:pt>
    <dgm:pt modelId="{CEC8BB9E-5F52-436B-8C81-DAAEC1360D9E}" type="sibTrans" cxnId="{0A9EC834-C6E7-4C19-91A6-C535EB0F54E8}">
      <dgm:prSet/>
      <dgm:spPr/>
      <dgm:t>
        <a:bodyPr/>
        <a:lstStyle/>
        <a:p>
          <a:endParaRPr lang="ca-ES"/>
        </a:p>
      </dgm:t>
    </dgm:pt>
    <dgm:pt modelId="{3B2A92F8-28AE-43B9-8E9B-D53C089BF5ED}">
      <dgm:prSet phldrT="[Text]" custT="1"/>
      <dgm:spPr>
        <a:xfrm>
          <a:off x="627530" y="1180931"/>
          <a:ext cx="5863565" cy="5904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Aprenden a ponerlos en práctica para cuando los deban aplicar en el futuro. </a:t>
          </a:r>
          <a:endParaRPr lang="es-E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751C79-F50B-4ED1-91A2-539655C1D6FD}" type="parTrans" cxnId="{53B029DD-CBBE-4998-AE6A-27BB526EBFAA}">
      <dgm:prSet/>
      <dgm:spPr/>
      <dgm:t>
        <a:bodyPr/>
        <a:lstStyle/>
        <a:p>
          <a:endParaRPr lang="ca-ES"/>
        </a:p>
      </dgm:t>
    </dgm:pt>
    <dgm:pt modelId="{411B573B-F718-402E-96EB-ED8AA9DA5EC7}" type="sibTrans" cxnId="{53B029DD-CBBE-4998-AE6A-27BB526EBFAA}">
      <dgm:prSet/>
      <dgm:spPr/>
      <dgm:t>
        <a:bodyPr/>
        <a:lstStyle/>
        <a:p>
          <a:endParaRPr lang="ca-ES"/>
        </a:p>
      </dgm:t>
    </dgm:pt>
    <dgm:pt modelId="{E331B03C-264F-4A15-B909-8153F7B327A3}" type="pres">
      <dgm:prSet presAssocID="{2BA86219-C095-418B-B9D6-761FBF8707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7D0FF501-263A-4788-8B88-6816BC4AF0C4}" type="pres">
      <dgm:prSet presAssocID="{2BA86219-C095-418B-B9D6-761FBF870776}" presName="Name1" presStyleCnt="0"/>
      <dgm:spPr/>
    </dgm:pt>
    <dgm:pt modelId="{F46BD146-2CE7-406D-9B13-F4A28EF3E802}" type="pres">
      <dgm:prSet presAssocID="{2BA86219-C095-418B-B9D6-761FBF870776}" presName="cycle" presStyleCnt="0"/>
      <dgm:spPr/>
    </dgm:pt>
    <dgm:pt modelId="{014E638B-06F7-4CAE-ADAC-FC89A19C1431}" type="pres">
      <dgm:prSet presAssocID="{2BA86219-C095-418B-B9D6-761FBF870776}" presName="srcNode" presStyleLbl="node1" presStyleIdx="0" presStyleCnt="3"/>
      <dgm:spPr/>
    </dgm:pt>
    <dgm:pt modelId="{EC51A482-9F14-4592-B2A5-FD5EE1502172}" type="pres">
      <dgm:prSet presAssocID="{2BA86219-C095-418B-B9D6-761FBF870776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543"/>
          </a:avLst>
        </a:prstGeom>
      </dgm:spPr>
      <dgm:t>
        <a:bodyPr/>
        <a:lstStyle/>
        <a:p>
          <a:endParaRPr lang="ca-ES"/>
        </a:p>
      </dgm:t>
    </dgm:pt>
    <dgm:pt modelId="{122DC987-CACD-49B6-A6C4-82ED39378564}" type="pres">
      <dgm:prSet presAssocID="{2BA86219-C095-418B-B9D6-761FBF870776}" presName="extraNode" presStyleLbl="node1" presStyleIdx="0" presStyleCnt="3"/>
      <dgm:spPr/>
    </dgm:pt>
    <dgm:pt modelId="{2B01585E-0D01-4984-B814-2A27B31CD63D}" type="pres">
      <dgm:prSet presAssocID="{2BA86219-C095-418B-B9D6-761FBF870776}" presName="dstNode" presStyleLbl="node1" presStyleIdx="0" presStyleCnt="3"/>
      <dgm:spPr/>
    </dgm:pt>
    <dgm:pt modelId="{15BCAFC7-A513-4E11-8965-EE72F1DC336E}" type="pres">
      <dgm:prSet presAssocID="{90253670-B11F-474E-8F06-A21E6B4B8394}" presName="text_1" presStyleLbl="node1" presStyleIdx="0" presStyleCnt="3" custScaleY="1625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9ACE7062-1769-425C-AFAA-DFABDA849FE2}" type="pres">
      <dgm:prSet presAssocID="{90253670-B11F-474E-8F06-A21E6B4B8394}" presName="accent_1" presStyleCnt="0"/>
      <dgm:spPr/>
    </dgm:pt>
    <dgm:pt modelId="{46A7729F-4989-4515-90AA-F9D94CC2A17D}" type="pres">
      <dgm:prSet presAssocID="{90253670-B11F-474E-8F06-A21E6B4B8394}" presName="accentRepeatNode" presStyleLbl="solidFgAcc1" presStyleIdx="0" presStyleCnt="3"/>
      <dgm:spPr>
        <a:xfrm>
          <a:off x="43855" y="221424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A1423F4A-E633-42F3-85A8-2EE3D62E78F4}" type="pres">
      <dgm:prSet presAssocID="{3B2A92F8-28AE-43B9-8E9B-D53C089BF5ED}" presName="text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EE306CCE-E976-48F8-A672-2892F418754D}" type="pres">
      <dgm:prSet presAssocID="{3B2A92F8-28AE-43B9-8E9B-D53C089BF5ED}" presName="accent_2" presStyleCnt="0"/>
      <dgm:spPr/>
    </dgm:pt>
    <dgm:pt modelId="{276BB4BE-6BA9-4F5F-83BC-91A9CC618059}" type="pres">
      <dgm:prSet presAssocID="{3B2A92F8-28AE-43B9-8E9B-D53C089BF5ED}" presName="accentRepeatNode" presStyleLbl="solidFgAcc1" presStyleIdx="1" presStyleCnt="3"/>
      <dgm:spPr>
        <a:xfrm>
          <a:off x="258489" y="1107123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9BEB153-0CF3-4387-A791-C3B5E69A6C05}" type="pres">
      <dgm:prSet presAssocID="{4771EABE-F06A-4F44-8F4F-50584520FA0A}" presName="text_3" presStyleLbl="node1" presStyleIdx="2" presStyleCnt="3" custScaleY="141360" custLinFactNeighborX="619" custLinFactNeighborY="22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D3E67E5B-ECB5-4313-A47E-35A19BC36F5D}" type="pres">
      <dgm:prSet presAssocID="{4771EABE-F06A-4F44-8F4F-50584520FA0A}" presName="accent_3" presStyleCnt="0"/>
      <dgm:spPr/>
    </dgm:pt>
    <dgm:pt modelId="{8A42F126-2934-471F-9E15-8C95920F9438}" type="pres">
      <dgm:prSet presAssocID="{4771EABE-F06A-4F44-8F4F-50584520FA0A}" presName="accentRepeatNode" presStyleLbl="solidFgAcc1" presStyleIdx="2" presStyleCnt="3"/>
      <dgm:spPr>
        <a:xfrm>
          <a:off x="43855" y="1992821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02C914C8-DBB5-41DC-B0B0-46879B77AF59}" type="presOf" srcId="{3CA981E0-C1B8-4251-B60A-F00BBCB585A7}" destId="{EC51A482-9F14-4592-B2A5-FD5EE1502172}" srcOrd="0" destOrd="0" presId="urn:microsoft.com/office/officeart/2008/layout/VerticalCurvedList"/>
    <dgm:cxn modelId="{53B029DD-CBBE-4998-AE6A-27BB526EBFAA}" srcId="{2BA86219-C095-418B-B9D6-761FBF870776}" destId="{3B2A92F8-28AE-43B9-8E9B-D53C089BF5ED}" srcOrd="1" destOrd="0" parTransId="{4E751C79-F50B-4ED1-91A2-539655C1D6FD}" sibTransId="{411B573B-F718-402E-96EB-ED8AA9DA5EC7}"/>
    <dgm:cxn modelId="{58E73442-3030-42ED-A5A6-C821B663B08C}" type="presOf" srcId="{2BA86219-C095-418B-B9D6-761FBF870776}" destId="{E331B03C-264F-4A15-B909-8153F7B327A3}" srcOrd="0" destOrd="0" presId="urn:microsoft.com/office/officeart/2008/layout/VerticalCurvedList"/>
    <dgm:cxn modelId="{7C3ED56F-8089-4EF0-9A7F-871CE0FF0E59}" type="presOf" srcId="{3B2A92F8-28AE-43B9-8E9B-D53C089BF5ED}" destId="{A1423F4A-E633-42F3-85A8-2EE3D62E78F4}" srcOrd="0" destOrd="0" presId="urn:microsoft.com/office/officeart/2008/layout/VerticalCurvedList"/>
    <dgm:cxn modelId="{6FF2E488-402B-4408-84B0-25F925A3542C}" srcId="{2BA86219-C095-418B-B9D6-761FBF870776}" destId="{90253670-B11F-474E-8F06-A21E6B4B8394}" srcOrd="0" destOrd="0" parTransId="{0A6AAD83-E1C6-4411-9490-BD505CD2EB7D}" sibTransId="{3CA981E0-C1B8-4251-B60A-F00BBCB585A7}"/>
    <dgm:cxn modelId="{BCCCCA5B-145E-4B25-81A7-6486CCC4A4B5}" type="presOf" srcId="{90253670-B11F-474E-8F06-A21E6B4B8394}" destId="{15BCAFC7-A513-4E11-8965-EE72F1DC336E}" srcOrd="0" destOrd="0" presId="urn:microsoft.com/office/officeart/2008/layout/VerticalCurvedList"/>
    <dgm:cxn modelId="{0A9EC834-C6E7-4C19-91A6-C535EB0F54E8}" srcId="{2BA86219-C095-418B-B9D6-761FBF870776}" destId="{4771EABE-F06A-4F44-8F4F-50584520FA0A}" srcOrd="2" destOrd="0" parTransId="{359D37D1-1FA8-4CFE-9CB0-4CC3C440B08F}" sibTransId="{CEC8BB9E-5F52-436B-8C81-DAAEC1360D9E}"/>
    <dgm:cxn modelId="{69F55B23-CE2E-44CF-90F0-04E0ED286F35}" type="presOf" srcId="{4771EABE-F06A-4F44-8F4F-50584520FA0A}" destId="{99BEB153-0CF3-4387-A791-C3B5E69A6C05}" srcOrd="0" destOrd="0" presId="urn:microsoft.com/office/officeart/2008/layout/VerticalCurvedList"/>
    <dgm:cxn modelId="{BDD36663-91D4-4C0F-A27B-EC6CE51EC43C}" type="presParOf" srcId="{E331B03C-264F-4A15-B909-8153F7B327A3}" destId="{7D0FF501-263A-4788-8B88-6816BC4AF0C4}" srcOrd="0" destOrd="0" presId="urn:microsoft.com/office/officeart/2008/layout/VerticalCurvedList"/>
    <dgm:cxn modelId="{38CF448D-85CD-4E89-B8F4-42D28384707A}" type="presParOf" srcId="{7D0FF501-263A-4788-8B88-6816BC4AF0C4}" destId="{F46BD146-2CE7-406D-9B13-F4A28EF3E802}" srcOrd="0" destOrd="0" presId="urn:microsoft.com/office/officeart/2008/layout/VerticalCurvedList"/>
    <dgm:cxn modelId="{C4BD0A15-1322-4011-BDEB-F0C97BE5E6FA}" type="presParOf" srcId="{F46BD146-2CE7-406D-9B13-F4A28EF3E802}" destId="{014E638B-06F7-4CAE-ADAC-FC89A19C1431}" srcOrd="0" destOrd="0" presId="urn:microsoft.com/office/officeart/2008/layout/VerticalCurvedList"/>
    <dgm:cxn modelId="{8E99D3A8-BC04-45B3-95FA-5A1B89931240}" type="presParOf" srcId="{F46BD146-2CE7-406D-9B13-F4A28EF3E802}" destId="{EC51A482-9F14-4592-B2A5-FD5EE1502172}" srcOrd="1" destOrd="0" presId="urn:microsoft.com/office/officeart/2008/layout/VerticalCurvedList"/>
    <dgm:cxn modelId="{C1BD474C-8B5B-48F4-A721-3158B6E1CFFC}" type="presParOf" srcId="{F46BD146-2CE7-406D-9B13-F4A28EF3E802}" destId="{122DC987-CACD-49B6-A6C4-82ED39378564}" srcOrd="2" destOrd="0" presId="urn:microsoft.com/office/officeart/2008/layout/VerticalCurvedList"/>
    <dgm:cxn modelId="{3C6EAADB-0A3E-4F66-9498-64E2EB804F2A}" type="presParOf" srcId="{F46BD146-2CE7-406D-9B13-F4A28EF3E802}" destId="{2B01585E-0D01-4984-B814-2A27B31CD63D}" srcOrd="3" destOrd="0" presId="urn:microsoft.com/office/officeart/2008/layout/VerticalCurvedList"/>
    <dgm:cxn modelId="{28AD5DFC-6B21-4B3B-8649-43C9A2A29131}" type="presParOf" srcId="{7D0FF501-263A-4788-8B88-6816BC4AF0C4}" destId="{15BCAFC7-A513-4E11-8965-EE72F1DC336E}" srcOrd="1" destOrd="0" presId="urn:microsoft.com/office/officeart/2008/layout/VerticalCurvedList"/>
    <dgm:cxn modelId="{5817E9A3-E648-433A-9041-37922132370B}" type="presParOf" srcId="{7D0FF501-263A-4788-8B88-6816BC4AF0C4}" destId="{9ACE7062-1769-425C-AFAA-DFABDA849FE2}" srcOrd="2" destOrd="0" presId="urn:microsoft.com/office/officeart/2008/layout/VerticalCurvedList"/>
    <dgm:cxn modelId="{39011295-3C7F-4463-8ADB-A3CF40621B12}" type="presParOf" srcId="{9ACE7062-1769-425C-AFAA-DFABDA849FE2}" destId="{46A7729F-4989-4515-90AA-F9D94CC2A17D}" srcOrd="0" destOrd="0" presId="urn:microsoft.com/office/officeart/2008/layout/VerticalCurvedList"/>
    <dgm:cxn modelId="{96E866CA-5C52-466B-A014-6CB18AFBD4D5}" type="presParOf" srcId="{7D0FF501-263A-4788-8B88-6816BC4AF0C4}" destId="{A1423F4A-E633-42F3-85A8-2EE3D62E78F4}" srcOrd="3" destOrd="0" presId="urn:microsoft.com/office/officeart/2008/layout/VerticalCurvedList"/>
    <dgm:cxn modelId="{AAB92602-0727-4235-9D78-B995030DC85F}" type="presParOf" srcId="{7D0FF501-263A-4788-8B88-6816BC4AF0C4}" destId="{EE306CCE-E976-48F8-A672-2892F418754D}" srcOrd="4" destOrd="0" presId="urn:microsoft.com/office/officeart/2008/layout/VerticalCurvedList"/>
    <dgm:cxn modelId="{F54EB222-85DF-4539-95EC-4B63C5D7AB4F}" type="presParOf" srcId="{EE306CCE-E976-48F8-A672-2892F418754D}" destId="{276BB4BE-6BA9-4F5F-83BC-91A9CC618059}" srcOrd="0" destOrd="0" presId="urn:microsoft.com/office/officeart/2008/layout/VerticalCurvedList"/>
    <dgm:cxn modelId="{CC9DC910-8352-43CD-B727-2A01D6C21794}" type="presParOf" srcId="{7D0FF501-263A-4788-8B88-6816BC4AF0C4}" destId="{99BEB153-0CF3-4387-A791-C3B5E69A6C05}" srcOrd="5" destOrd="0" presId="urn:microsoft.com/office/officeart/2008/layout/VerticalCurvedList"/>
    <dgm:cxn modelId="{67A60B5F-9602-4A87-AA94-A6EE0C209D53}" type="presParOf" srcId="{7D0FF501-263A-4788-8B88-6816BC4AF0C4}" destId="{D3E67E5B-ECB5-4313-A47E-35A19BC36F5D}" srcOrd="6" destOrd="0" presId="urn:microsoft.com/office/officeart/2008/layout/VerticalCurvedList"/>
    <dgm:cxn modelId="{AA98DF26-7A9B-47D5-9E52-401729BDC782}" type="presParOf" srcId="{D3E67E5B-ECB5-4313-A47E-35A19BC36F5D}" destId="{8A42F126-2934-471F-9E15-8C95920F9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AAA6E8-F4BA-4E55-95D5-529E901691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EC59F55-ED5B-44DB-B4C2-F2A5D45A7C2D}">
      <dgm:prSet phldrT="[Text]" custT="1"/>
      <dgm:spPr>
        <a:xfrm>
          <a:off x="464619" y="315550"/>
          <a:ext cx="10673370" cy="631429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Permite mostrar algunas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competencias desarrolladas 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el alumnado </a:t>
          </a:r>
          <a:endParaRPr lang="es-ES" sz="16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0C49248-A3D8-4C24-835D-2BBF7DBD1BC5}" type="parTrans" cxnId="{B88CE2CE-DAE3-4B70-BFCD-A052768B6B29}">
      <dgm:prSet/>
      <dgm:spPr/>
      <dgm:t>
        <a:bodyPr/>
        <a:lstStyle/>
        <a:p>
          <a:endParaRPr lang="ca-ES"/>
        </a:p>
      </dgm:t>
    </dgm:pt>
    <dgm:pt modelId="{37F44B24-1201-4B39-813C-8F1E1E733EF3}" type="sibTrans" cxnId="{B88CE2CE-DAE3-4B70-BFCD-A052768B6B29}">
      <dgm:prSet/>
      <dgm:spPr>
        <a:xfrm>
          <a:off x="-4640106" y="-711366"/>
          <a:ext cx="5527188" cy="552718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/>
        </a:p>
      </dgm:t>
    </dgm:pt>
    <dgm:pt modelId="{9F6B3C6B-7988-456C-B82B-8016DD2698F8}">
      <dgm:prSet phldrT="[Text]" custT="1"/>
      <dgm:spPr>
        <a:xfrm>
          <a:off x="826632" y="1262859"/>
          <a:ext cx="10311357" cy="631429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Incide en el desarrollo  de su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 comunicativa </a:t>
          </a:r>
          <a:endParaRPr lang="es-ES" sz="1600" b="1" u="sng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B630D6-4B9D-40F7-9203-7350FD1F0EC8}" type="parTrans" cxnId="{5C1AC954-073B-4FE7-B450-ACFA251C0F71}">
      <dgm:prSet/>
      <dgm:spPr/>
      <dgm:t>
        <a:bodyPr/>
        <a:lstStyle/>
        <a:p>
          <a:endParaRPr lang="ca-ES"/>
        </a:p>
      </dgm:t>
    </dgm:pt>
    <dgm:pt modelId="{BDA0F60A-E4FE-47AE-B3DD-1BF792F8DAB4}" type="sibTrans" cxnId="{5C1AC954-073B-4FE7-B450-ACFA251C0F71}">
      <dgm:prSet/>
      <dgm:spPr/>
      <dgm:t>
        <a:bodyPr/>
        <a:lstStyle/>
        <a:p>
          <a:endParaRPr lang="ca-ES"/>
        </a:p>
      </dgm:t>
    </dgm:pt>
    <dgm:pt modelId="{39C190EC-7DA8-4489-A544-DAAA8B56C49C}">
      <dgm:prSet phldrT="[Text]" custT="1"/>
      <dgm:spPr>
        <a:xfrm>
          <a:off x="820342" y="2140583"/>
          <a:ext cx="10311357" cy="631429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Ayuda a ampliar las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competencias digital, estética, escrita, plástica, visual y creativa</a:t>
          </a:r>
          <a:endParaRPr lang="es-ES" sz="1600" b="1" u="sng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B387E2-6D83-4428-8F30-DF96518AF316}" type="parTrans" cxnId="{55AE88C5-5BAE-420A-BE07-401CADB372E2}">
      <dgm:prSet/>
      <dgm:spPr/>
      <dgm:t>
        <a:bodyPr/>
        <a:lstStyle/>
        <a:p>
          <a:endParaRPr lang="ca-ES"/>
        </a:p>
      </dgm:t>
    </dgm:pt>
    <dgm:pt modelId="{9303B837-D630-4642-9165-52F81BA580D4}" type="sibTrans" cxnId="{55AE88C5-5BAE-420A-BE07-401CADB372E2}">
      <dgm:prSet/>
      <dgm:spPr/>
      <dgm:t>
        <a:bodyPr/>
        <a:lstStyle/>
        <a:p>
          <a:endParaRPr lang="ca-ES"/>
        </a:p>
      </dgm:t>
    </dgm:pt>
    <dgm:pt modelId="{4C226CB2-08E2-4F67-ADE4-B10E174C67D6}">
      <dgm:prSet phldrT="[Text]" custT="1"/>
      <dgm:spPr>
        <a:xfrm>
          <a:off x="464619" y="3067055"/>
          <a:ext cx="10673370" cy="812270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Contribuye al desarrollo del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lenguaje corporal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saber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organizar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presentación del  equipo de trabajo, el tiempo y momentos de intervención de cada uno, saber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distribuir las tareas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adoptar determinados </a:t>
          </a:r>
          <a:r>
            <a:rPr lang="es-ES" sz="1600" b="1" u="sng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roles</a:t>
          </a:r>
          <a:r>
            <a:rPr lang="es-ES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</a:t>
          </a:r>
          <a:r>
            <a:rPr lang="es-E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etc</a:t>
          </a:r>
          <a:r>
            <a:rPr lang="es-ES" sz="13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</a:t>
          </a:r>
          <a:endParaRPr lang="es-E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1B2FAA-0B43-4793-BF26-23C2DAE212CB}" type="parTrans" cxnId="{FFC024BA-BB05-4A3F-ACEA-B6B3538DB827}">
      <dgm:prSet/>
      <dgm:spPr/>
      <dgm:t>
        <a:bodyPr/>
        <a:lstStyle/>
        <a:p>
          <a:endParaRPr lang="ca-ES"/>
        </a:p>
      </dgm:t>
    </dgm:pt>
    <dgm:pt modelId="{7A103A26-9144-404A-B85C-B547D98DE91F}" type="sibTrans" cxnId="{FFC024BA-BB05-4A3F-ACEA-B6B3538DB827}">
      <dgm:prSet/>
      <dgm:spPr/>
      <dgm:t>
        <a:bodyPr/>
        <a:lstStyle/>
        <a:p>
          <a:endParaRPr lang="ca-ES"/>
        </a:p>
      </dgm:t>
    </dgm:pt>
    <dgm:pt modelId="{067F0B67-DAD1-4BD4-AB4A-48E4E9B26176}" type="pres">
      <dgm:prSet presAssocID="{89AAA6E8-F4BA-4E55-95D5-529E901691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1212CAA0-8739-4459-8EDE-ACCEFAF1FEEA}" type="pres">
      <dgm:prSet presAssocID="{89AAA6E8-F4BA-4E55-95D5-529E901691A0}" presName="Name1" presStyleCnt="0"/>
      <dgm:spPr/>
    </dgm:pt>
    <dgm:pt modelId="{5D1B9990-A3DC-475A-A70C-C16D6B53A926}" type="pres">
      <dgm:prSet presAssocID="{89AAA6E8-F4BA-4E55-95D5-529E901691A0}" presName="cycle" presStyleCnt="0"/>
      <dgm:spPr/>
    </dgm:pt>
    <dgm:pt modelId="{5A951249-E6E8-409D-91EB-0481CB5E731A}" type="pres">
      <dgm:prSet presAssocID="{89AAA6E8-F4BA-4E55-95D5-529E901691A0}" presName="srcNode" presStyleLbl="node1" presStyleIdx="0" presStyleCnt="4"/>
      <dgm:spPr/>
    </dgm:pt>
    <dgm:pt modelId="{B69F9BA3-23F6-4A48-AB32-1C5CF8BA1196}" type="pres">
      <dgm:prSet presAssocID="{89AAA6E8-F4BA-4E55-95D5-529E901691A0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1"/>
          </a:avLst>
        </a:prstGeom>
      </dgm:spPr>
      <dgm:t>
        <a:bodyPr/>
        <a:lstStyle/>
        <a:p>
          <a:endParaRPr lang="ca-ES"/>
        </a:p>
      </dgm:t>
    </dgm:pt>
    <dgm:pt modelId="{3732D307-E430-4C3C-8030-041602C88E41}" type="pres">
      <dgm:prSet presAssocID="{89AAA6E8-F4BA-4E55-95D5-529E901691A0}" presName="extraNode" presStyleLbl="node1" presStyleIdx="0" presStyleCnt="4"/>
      <dgm:spPr/>
    </dgm:pt>
    <dgm:pt modelId="{9BFFAD21-8308-4FE3-A105-9A6E6A522298}" type="pres">
      <dgm:prSet presAssocID="{89AAA6E8-F4BA-4E55-95D5-529E901691A0}" presName="dstNode" presStyleLbl="node1" presStyleIdx="0" presStyleCnt="4"/>
      <dgm:spPr/>
    </dgm:pt>
    <dgm:pt modelId="{C0EC6F7F-BD6A-455F-B86F-837680C9B87E}" type="pres">
      <dgm:prSet presAssocID="{7EC59F55-ED5B-44DB-B4C2-F2A5D45A7C2D}" presName="text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32B3AEA6-25E6-45D4-84DF-72009041BAAD}" type="pres">
      <dgm:prSet presAssocID="{7EC59F55-ED5B-44DB-B4C2-F2A5D45A7C2D}" presName="accent_1" presStyleCnt="0"/>
      <dgm:spPr/>
    </dgm:pt>
    <dgm:pt modelId="{905A1833-9C81-4A16-BBAE-757BC5C56B7D}" type="pres">
      <dgm:prSet presAssocID="{7EC59F55-ED5B-44DB-B4C2-F2A5D45A7C2D}" presName="accentRepeatNode" presStyleLbl="solidFgAcc1" presStyleIdx="0" presStyleCnt="4"/>
      <dgm:spPr>
        <a:xfrm>
          <a:off x="69976" y="236621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279CCDAE-1533-44D0-B772-7904CF082C83}" type="pres">
      <dgm:prSet presAssocID="{9F6B3C6B-7988-456C-B82B-8016DD2698F8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212F8311-D3C5-4C9E-864B-282EF233E783}" type="pres">
      <dgm:prSet presAssocID="{9F6B3C6B-7988-456C-B82B-8016DD2698F8}" presName="accent_2" presStyleCnt="0"/>
      <dgm:spPr/>
    </dgm:pt>
    <dgm:pt modelId="{88C283EA-47E8-4614-9244-DC7B1A547822}" type="pres">
      <dgm:prSet presAssocID="{9F6B3C6B-7988-456C-B82B-8016DD2698F8}" presName="accentRepeatNode" presStyleLbl="solidFgAcc1" presStyleIdx="1" presStyleCnt="4"/>
      <dgm:spPr>
        <a:xfrm>
          <a:off x="431989" y="1183930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042F52A-A885-41E5-A3C2-1BC53C9F83DA}" type="pres">
      <dgm:prSet presAssocID="{39C190EC-7DA8-4489-A544-DAAA8B56C49C}" presName="text_3" presStyleLbl="node1" presStyleIdx="2" presStyleCnt="4" custLinFactNeighborX="-61" custLinFactNeighborY="-110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59505FF6-DB39-4F65-B0BB-3AA2A945972F}" type="pres">
      <dgm:prSet presAssocID="{39C190EC-7DA8-4489-A544-DAAA8B56C49C}" presName="accent_3" presStyleCnt="0"/>
      <dgm:spPr/>
    </dgm:pt>
    <dgm:pt modelId="{52FB1D64-913E-463D-9AEF-D95017C22F28}" type="pres">
      <dgm:prSet presAssocID="{39C190EC-7DA8-4489-A544-DAAA8B56C49C}" presName="accentRepeatNode" presStyleLbl="solidFgAcc1" presStyleIdx="2" presStyleCnt="4"/>
      <dgm:spPr>
        <a:xfrm>
          <a:off x="431989" y="2131238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E3AB17F5-D165-46E2-897D-BD649A6F4C1B}" type="pres">
      <dgm:prSet presAssocID="{4C226CB2-08E2-4F67-ADE4-B10E174C67D6}" presName="text_4" presStyleLbl="node1" presStyleIdx="3" presStyleCnt="4" custScaleY="1286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a-ES"/>
        </a:p>
      </dgm:t>
    </dgm:pt>
    <dgm:pt modelId="{1437C43A-C651-4568-8994-770363AEAE18}" type="pres">
      <dgm:prSet presAssocID="{4C226CB2-08E2-4F67-ADE4-B10E174C67D6}" presName="accent_4" presStyleCnt="0"/>
      <dgm:spPr/>
    </dgm:pt>
    <dgm:pt modelId="{35A0C0C3-FEE9-4FAD-ADD6-95FFEE7E544B}" type="pres">
      <dgm:prSet presAssocID="{4C226CB2-08E2-4F67-ADE4-B10E174C67D6}" presName="accentRepeatNode" presStyleLbl="solidFgAcc1" presStyleIdx="3" presStyleCnt="4"/>
      <dgm:spPr>
        <a:xfrm>
          <a:off x="69976" y="3078547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9929696D-3611-4832-96B1-D4E195C325B2}" type="presOf" srcId="{4C226CB2-08E2-4F67-ADE4-B10E174C67D6}" destId="{E3AB17F5-D165-46E2-897D-BD649A6F4C1B}" srcOrd="0" destOrd="0" presId="urn:microsoft.com/office/officeart/2008/layout/VerticalCurvedList"/>
    <dgm:cxn modelId="{FFC024BA-BB05-4A3F-ACEA-B6B3538DB827}" srcId="{89AAA6E8-F4BA-4E55-95D5-529E901691A0}" destId="{4C226CB2-08E2-4F67-ADE4-B10E174C67D6}" srcOrd="3" destOrd="0" parTransId="{A71B2FAA-0B43-4793-BF26-23C2DAE212CB}" sibTransId="{7A103A26-9144-404A-B85C-B547D98DE91F}"/>
    <dgm:cxn modelId="{B88CE2CE-DAE3-4B70-BFCD-A052768B6B29}" srcId="{89AAA6E8-F4BA-4E55-95D5-529E901691A0}" destId="{7EC59F55-ED5B-44DB-B4C2-F2A5D45A7C2D}" srcOrd="0" destOrd="0" parTransId="{90C49248-A3D8-4C24-835D-2BBF7DBD1BC5}" sibTransId="{37F44B24-1201-4B39-813C-8F1E1E733EF3}"/>
    <dgm:cxn modelId="{45CB448E-1B71-4333-AFE8-C0BCB3134BB9}" type="presOf" srcId="{7EC59F55-ED5B-44DB-B4C2-F2A5D45A7C2D}" destId="{C0EC6F7F-BD6A-455F-B86F-837680C9B87E}" srcOrd="0" destOrd="0" presId="urn:microsoft.com/office/officeart/2008/layout/VerticalCurvedList"/>
    <dgm:cxn modelId="{2E704112-B179-4790-A5A5-E020B603BFAF}" type="presOf" srcId="{39C190EC-7DA8-4489-A544-DAAA8B56C49C}" destId="{C042F52A-A885-41E5-A3C2-1BC53C9F83DA}" srcOrd="0" destOrd="0" presId="urn:microsoft.com/office/officeart/2008/layout/VerticalCurvedList"/>
    <dgm:cxn modelId="{ECE7B07F-BC0B-4868-899D-3E8B5E4E9B83}" type="presOf" srcId="{9F6B3C6B-7988-456C-B82B-8016DD2698F8}" destId="{279CCDAE-1533-44D0-B772-7904CF082C83}" srcOrd="0" destOrd="0" presId="urn:microsoft.com/office/officeart/2008/layout/VerticalCurvedList"/>
    <dgm:cxn modelId="{D9404E16-C596-4D67-9209-42ED1D019031}" type="presOf" srcId="{37F44B24-1201-4B39-813C-8F1E1E733EF3}" destId="{B69F9BA3-23F6-4A48-AB32-1C5CF8BA1196}" srcOrd="0" destOrd="0" presId="urn:microsoft.com/office/officeart/2008/layout/VerticalCurvedList"/>
    <dgm:cxn modelId="{55AE88C5-5BAE-420A-BE07-401CADB372E2}" srcId="{89AAA6E8-F4BA-4E55-95D5-529E901691A0}" destId="{39C190EC-7DA8-4489-A544-DAAA8B56C49C}" srcOrd="2" destOrd="0" parTransId="{20B387E2-6D83-4428-8F30-DF96518AF316}" sibTransId="{9303B837-D630-4642-9165-52F81BA580D4}"/>
    <dgm:cxn modelId="{EB3B2A7A-53C3-4D3F-8B70-2C4D3205974C}" type="presOf" srcId="{89AAA6E8-F4BA-4E55-95D5-529E901691A0}" destId="{067F0B67-DAD1-4BD4-AB4A-48E4E9B26176}" srcOrd="0" destOrd="0" presId="urn:microsoft.com/office/officeart/2008/layout/VerticalCurvedList"/>
    <dgm:cxn modelId="{5C1AC954-073B-4FE7-B450-ACFA251C0F71}" srcId="{89AAA6E8-F4BA-4E55-95D5-529E901691A0}" destId="{9F6B3C6B-7988-456C-B82B-8016DD2698F8}" srcOrd="1" destOrd="0" parTransId="{3CB630D6-4B9D-40F7-9203-7350FD1F0EC8}" sibTransId="{BDA0F60A-E4FE-47AE-B3DD-1BF792F8DAB4}"/>
    <dgm:cxn modelId="{6297533A-1241-4564-96B0-969B1B5E5465}" type="presParOf" srcId="{067F0B67-DAD1-4BD4-AB4A-48E4E9B26176}" destId="{1212CAA0-8739-4459-8EDE-ACCEFAF1FEEA}" srcOrd="0" destOrd="0" presId="urn:microsoft.com/office/officeart/2008/layout/VerticalCurvedList"/>
    <dgm:cxn modelId="{B51B9F2F-D727-483E-A354-DE3C5AA90E36}" type="presParOf" srcId="{1212CAA0-8739-4459-8EDE-ACCEFAF1FEEA}" destId="{5D1B9990-A3DC-475A-A70C-C16D6B53A926}" srcOrd="0" destOrd="0" presId="urn:microsoft.com/office/officeart/2008/layout/VerticalCurvedList"/>
    <dgm:cxn modelId="{82731232-3A9C-4CA7-AE1B-C83C5FA6F643}" type="presParOf" srcId="{5D1B9990-A3DC-475A-A70C-C16D6B53A926}" destId="{5A951249-E6E8-409D-91EB-0481CB5E731A}" srcOrd="0" destOrd="0" presId="urn:microsoft.com/office/officeart/2008/layout/VerticalCurvedList"/>
    <dgm:cxn modelId="{2B9F008A-D184-4222-83F7-BC1DA82D6DC8}" type="presParOf" srcId="{5D1B9990-A3DC-475A-A70C-C16D6B53A926}" destId="{B69F9BA3-23F6-4A48-AB32-1C5CF8BA1196}" srcOrd="1" destOrd="0" presId="urn:microsoft.com/office/officeart/2008/layout/VerticalCurvedList"/>
    <dgm:cxn modelId="{201C3874-6462-4C03-B495-5794E0A4E061}" type="presParOf" srcId="{5D1B9990-A3DC-475A-A70C-C16D6B53A926}" destId="{3732D307-E430-4C3C-8030-041602C88E41}" srcOrd="2" destOrd="0" presId="urn:microsoft.com/office/officeart/2008/layout/VerticalCurvedList"/>
    <dgm:cxn modelId="{66DBF3C2-1554-4001-94B7-83EA8BE5E1A4}" type="presParOf" srcId="{5D1B9990-A3DC-475A-A70C-C16D6B53A926}" destId="{9BFFAD21-8308-4FE3-A105-9A6E6A522298}" srcOrd="3" destOrd="0" presId="urn:microsoft.com/office/officeart/2008/layout/VerticalCurvedList"/>
    <dgm:cxn modelId="{D333139B-6F9C-4B18-86BB-77B0468828D8}" type="presParOf" srcId="{1212CAA0-8739-4459-8EDE-ACCEFAF1FEEA}" destId="{C0EC6F7F-BD6A-455F-B86F-837680C9B87E}" srcOrd="1" destOrd="0" presId="urn:microsoft.com/office/officeart/2008/layout/VerticalCurvedList"/>
    <dgm:cxn modelId="{21BCF738-A548-441B-BE4C-8E9AA98BD27F}" type="presParOf" srcId="{1212CAA0-8739-4459-8EDE-ACCEFAF1FEEA}" destId="{32B3AEA6-25E6-45D4-84DF-72009041BAAD}" srcOrd="2" destOrd="0" presId="urn:microsoft.com/office/officeart/2008/layout/VerticalCurvedList"/>
    <dgm:cxn modelId="{79BA2D2A-DBB7-4315-B6A3-35DC79AB8444}" type="presParOf" srcId="{32B3AEA6-25E6-45D4-84DF-72009041BAAD}" destId="{905A1833-9C81-4A16-BBAE-757BC5C56B7D}" srcOrd="0" destOrd="0" presId="urn:microsoft.com/office/officeart/2008/layout/VerticalCurvedList"/>
    <dgm:cxn modelId="{DC049B9C-58B3-406C-8877-45EC314E2F74}" type="presParOf" srcId="{1212CAA0-8739-4459-8EDE-ACCEFAF1FEEA}" destId="{279CCDAE-1533-44D0-B772-7904CF082C83}" srcOrd="3" destOrd="0" presId="urn:microsoft.com/office/officeart/2008/layout/VerticalCurvedList"/>
    <dgm:cxn modelId="{A3AEFCA5-8895-47CA-8551-E940F08DF23A}" type="presParOf" srcId="{1212CAA0-8739-4459-8EDE-ACCEFAF1FEEA}" destId="{212F8311-D3C5-4C9E-864B-282EF233E783}" srcOrd="4" destOrd="0" presId="urn:microsoft.com/office/officeart/2008/layout/VerticalCurvedList"/>
    <dgm:cxn modelId="{17128E9B-E5EE-4136-8797-585FA85CABE0}" type="presParOf" srcId="{212F8311-D3C5-4C9E-864B-282EF233E783}" destId="{88C283EA-47E8-4614-9244-DC7B1A547822}" srcOrd="0" destOrd="0" presId="urn:microsoft.com/office/officeart/2008/layout/VerticalCurvedList"/>
    <dgm:cxn modelId="{757A8781-A316-4CE3-B688-7BBC8488ABB6}" type="presParOf" srcId="{1212CAA0-8739-4459-8EDE-ACCEFAF1FEEA}" destId="{C042F52A-A885-41E5-A3C2-1BC53C9F83DA}" srcOrd="5" destOrd="0" presId="urn:microsoft.com/office/officeart/2008/layout/VerticalCurvedList"/>
    <dgm:cxn modelId="{D74126BF-3369-4680-B5C4-16F5E69FD8A5}" type="presParOf" srcId="{1212CAA0-8739-4459-8EDE-ACCEFAF1FEEA}" destId="{59505FF6-DB39-4F65-B0BB-3AA2A945972F}" srcOrd="6" destOrd="0" presId="urn:microsoft.com/office/officeart/2008/layout/VerticalCurvedList"/>
    <dgm:cxn modelId="{24F549A7-D84A-48A4-A2E4-FE0D46B0CE67}" type="presParOf" srcId="{59505FF6-DB39-4F65-B0BB-3AA2A945972F}" destId="{52FB1D64-913E-463D-9AEF-D95017C22F28}" srcOrd="0" destOrd="0" presId="urn:microsoft.com/office/officeart/2008/layout/VerticalCurvedList"/>
    <dgm:cxn modelId="{5349CC2B-FF35-4430-A335-CDB97233A7F0}" type="presParOf" srcId="{1212CAA0-8739-4459-8EDE-ACCEFAF1FEEA}" destId="{E3AB17F5-D165-46E2-897D-BD649A6F4C1B}" srcOrd="7" destOrd="0" presId="urn:microsoft.com/office/officeart/2008/layout/VerticalCurvedList"/>
    <dgm:cxn modelId="{9EA6C9F4-A1A5-43F1-8CBD-E93AF4B54EC0}" type="presParOf" srcId="{1212CAA0-8739-4459-8EDE-ACCEFAF1FEEA}" destId="{1437C43A-C651-4568-8994-770363AEAE18}" srcOrd="8" destOrd="0" presId="urn:microsoft.com/office/officeart/2008/layout/VerticalCurvedList"/>
    <dgm:cxn modelId="{0C4A1BF7-7BD9-475D-ACA4-F7BE6B5F9DC2}" type="presParOf" srcId="{1437C43A-C651-4568-8994-770363AEAE18}" destId="{35A0C0C3-FEE9-4FAD-ADD6-95FFEE7E54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3F69-E12F-481F-B46D-D9EAB8BC1955}">
      <dsp:nvSpPr>
        <dsp:cNvPr id="0" name=""/>
        <dsp:cNvSpPr/>
      </dsp:nvSpPr>
      <dsp:spPr>
        <a:xfrm>
          <a:off x="0" y="0"/>
          <a:ext cx="7886700" cy="143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Primer objetivo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Analizar distintas metodologías para poder aplicar a la formación de maestros  </a:t>
          </a:r>
          <a:endParaRPr lang="es-ES" sz="2000" kern="1200" dirty="0"/>
        </a:p>
      </dsp:txBody>
      <dsp:txXfrm>
        <a:off x="1721238" y="0"/>
        <a:ext cx="6165461" cy="1438981"/>
      </dsp:txXfrm>
    </dsp:sp>
    <dsp:sp modelId="{96544D4B-88CD-4D52-A3A1-FBB0761B80AB}">
      <dsp:nvSpPr>
        <dsp:cNvPr id="0" name=""/>
        <dsp:cNvSpPr/>
      </dsp:nvSpPr>
      <dsp:spPr>
        <a:xfrm>
          <a:off x="143898" y="143898"/>
          <a:ext cx="1577340" cy="1151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F0379-89BD-43CF-A70B-13AA701430C9}">
      <dsp:nvSpPr>
        <dsp:cNvPr id="0" name=""/>
        <dsp:cNvSpPr/>
      </dsp:nvSpPr>
      <dsp:spPr>
        <a:xfrm>
          <a:off x="0" y="1582880"/>
          <a:ext cx="7886700" cy="143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Segundo objetivo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Viabilidad del aprendizaje basado en retos en la formación de maestros</a:t>
          </a:r>
          <a:endParaRPr lang="es-ES" sz="2000" kern="1200" dirty="0"/>
        </a:p>
      </dsp:txBody>
      <dsp:txXfrm>
        <a:off x="1721238" y="1582880"/>
        <a:ext cx="6165461" cy="1438981"/>
      </dsp:txXfrm>
    </dsp:sp>
    <dsp:sp modelId="{3143C48B-5A3D-4F5E-96F4-DEFE5917BBF3}">
      <dsp:nvSpPr>
        <dsp:cNvPr id="0" name=""/>
        <dsp:cNvSpPr/>
      </dsp:nvSpPr>
      <dsp:spPr>
        <a:xfrm>
          <a:off x="143898" y="1726778"/>
          <a:ext cx="1577340" cy="1151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A5F5B-5AD3-409B-AE96-9747B82BFABC}">
      <dsp:nvSpPr>
        <dsp:cNvPr id="0" name=""/>
        <dsp:cNvSpPr/>
      </dsp:nvSpPr>
      <dsp:spPr>
        <a:xfrm>
          <a:off x="0" y="3165760"/>
          <a:ext cx="7886700" cy="143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Tercer objetivo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Utilidad de aplicar los procesos de </a:t>
          </a:r>
          <a:r>
            <a:rPr lang="es-ES" sz="2000" kern="1200" dirty="0" err="1" smtClean="0"/>
            <a:t>cocreación</a:t>
          </a:r>
          <a:r>
            <a:rPr lang="es-ES" sz="2000" kern="1200" dirty="0" smtClean="0"/>
            <a:t> en la formación de maestros.</a:t>
          </a:r>
          <a:endParaRPr lang="es-ES" sz="2000" kern="1200" dirty="0"/>
        </a:p>
      </dsp:txBody>
      <dsp:txXfrm>
        <a:off x="1721238" y="3165760"/>
        <a:ext cx="6165461" cy="1438981"/>
      </dsp:txXfrm>
    </dsp:sp>
    <dsp:sp modelId="{189E3AA9-30CD-4612-94B0-1EAB676085A0}">
      <dsp:nvSpPr>
        <dsp:cNvPr id="0" name=""/>
        <dsp:cNvSpPr/>
      </dsp:nvSpPr>
      <dsp:spPr>
        <a:xfrm>
          <a:off x="143898" y="3309658"/>
          <a:ext cx="1577340" cy="1151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C2011-8DA1-43CA-A910-0F500E8AA942}">
      <dsp:nvSpPr>
        <dsp:cNvPr id="0" name=""/>
        <dsp:cNvSpPr/>
      </dsp:nvSpPr>
      <dsp:spPr>
        <a:xfrm>
          <a:off x="0" y="4748640"/>
          <a:ext cx="7886700" cy="143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Cuarto objetivo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El rol del profesorado al aplicar estas metodologías</a:t>
          </a:r>
          <a:endParaRPr lang="es-ES" sz="2600" kern="1200" dirty="0"/>
        </a:p>
      </dsp:txBody>
      <dsp:txXfrm>
        <a:off x="1721238" y="4748640"/>
        <a:ext cx="6165461" cy="1438981"/>
      </dsp:txXfrm>
    </dsp:sp>
    <dsp:sp modelId="{56973373-9077-41E7-BC88-819F6750F922}">
      <dsp:nvSpPr>
        <dsp:cNvPr id="0" name=""/>
        <dsp:cNvSpPr/>
      </dsp:nvSpPr>
      <dsp:spPr>
        <a:xfrm>
          <a:off x="143898" y="4892538"/>
          <a:ext cx="1577340" cy="1151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D2531-974F-4CA0-A6D1-C8ECB5EBAFE4}">
      <dsp:nvSpPr>
        <dsp:cNvPr id="0" name=""/>
        <dsp:cNvSpPr/>
      </dsp:nvSpPr>
      <dsp:spPr>
        <a:xfrm>
          <a:off x="-643007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F50C-25BE-4230-A880-D53E0848A922}">
      <dsp:nvSpPr>
        <dsp:cNvPr id="0" name=""/>
        <dsp:cNvSpPr/>
      </dsp:nvSpPr>
      <dsp:spPr>
        <a:xfrm>
          <a:off x="792055" y="597727"/>
          <a:ext cx="7495186" cy="113772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ABR:  Es una metodología transformadora que permite a los maestros dar respuesta a los problemas reales. Puede contribuir al desarrollo de los ODS 4,5,10, 17 </a:t>
          </a:r>
          <a:endParaRPr lang="es-ES" sz="18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92055" y="597727"/>
        <a:ext cx="7495186" cy="1137726"/>
      </dsp:txXfrm>
    </dsp:sp>
    <dsp:sp modelId="{3FF31E5C-D245-4688-B06C-3004CEAE55C3}">
      <dsp:nvSpPr>
        <dsp:cNvPr id="0" name=""/>
        <dsp:cNvSpPr/>
      </dsp:nvSpPr>
      <dsp:spPr>
        <a:xfrm>
          <a:off x="78503" y="426647"/>
          <a:ext cx="1422158" cy="1422158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20A2A-59D5-434F-B695-210F7C1938C4}">
      <dsp:nvSpPr>
        <dsp:cNvPr id="0" name=""/>
        <dsp:cNvSpPr/>
      </dsp:nvSpPr>
      <dsp:spPr>
        <a:xfrm>
          <a:off x="1152157" y="2181908"/>
          <a:ext cx="7081623" cy="113772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PROCESOS DE COCREACIÓN</a:t>
          </a:r>
          <a:r>
            <a:rPr lang="es-E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s-E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Innovación en la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formación de maestros.  Permite integrar a todos los sectores de la comunidad educativa en los procesos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educativos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s-E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52157" y="2181908"/>
        <a:ext cx="7081623" cy="1137726"/>
      </dsp:txXfrm>
    </dsp:sp>
    <dsp:sp modelId="{8A32C192-FEA7-49DF-8F67-87CF4AEED3F7}">
      <dsp:nvSpPr>
        <dsp:cNvPr id="0" name=""/>
        <dsp:cNvSpPr/>
      </dsp:nvSpPr>
      <dsp:spPr>
        <a:xfrm>
          <a:off x="492066" y="2133237"/>
          <a:ext cx="1422158" cy="142215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BD168-EC4B-461D-955A-93A6930DD726}">
      <dsp:nvSpPr>
        <dsp:cNvPr id="0" name=""/>
        <dsp:cNvSpPr/>
      </dsp:nvSpPr>
      <dsp:spPr>
        <a:xfrm>
          <a:off x="789582" y="3581471"/>
          <a:ext cx="7495186" cy="193886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APLICACIÓN METODOLOGÍA ABR</a:t>
          </a:r>
          <a:r>
            <a:rPr lang="es-E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 añadido a la formación de maestros. Contribución Modelo de </a:t>
          </a:r>
          <a:r>
            <a:rPr lang="es-ES" sz="1800" b="1" kern="1200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Kolb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al desarrollo de competencias profesionales. Conexión entre teoría y práctica. Aprendizaje cooperativo</a:t>
          </a:r>
          <a:r>
            <a:rPr lang="es-ES" sz="1800" b="1" kern="1200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transdisciplinar,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globalizado y transformador.  Idoneidad de la diversidad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actividades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 instrumentos de evaluación. Motivación e interés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aprender.  Dificultades para evaluar el trabajo en equipo.</a:t>
          </a:r>
        </a:p>
      </dsp:txBody>
      <dsp:txXfrm>
        <a:off x="789582" y="3581471"/>
        <a:ext cx="7495186" cy="1938867"/>
      </dsp:txXfrm>
    </dsp:sp>
    <dsp:sp modelId="{E2CAD0D1-5B75-4771-8480-36CA8DDF13A0}">
      <dsp:nvSpPr>
        <dsp:cNvPr id="0" name=""/>
        <dsp:cNvSpPr/>
      </dsp:nvSpPr>
      <dsp:spPr>
        <a:xfrm>
          <a:off x="78503" y="3839826"/>
          <a:ext cx="1422158" cy="142215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6998-9C1A-44B4-9845-768CF81757F9}">
      <dsp:nvSpPr>
        <dsp:cNvPr id="0" name=""/>
        <dsp:cNvSpPr/>
      </dsp:nvSpPr>
      <dsp:spPr>
        <a:xfrm>
          <a:off x="1460" y="0"/>
          <a:ext cx="2272790" cy="409582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Revisión bibliográfica </a:t>
          </a:r>
          <a:endParaRPr lang="es-E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445" y="1686313"/>
        <a:ext cx="2176820" cy="1542358"/>
      </dsp:txXfrm>
    </dsp:sp>
    <dsp:sp modelId="{D154A321-6A38-47DF-B082-377466F1C969}">
      <dsp:nvSpPr>
        <dsp:cNvPr id="0" name=""/>
        <dsp:cNvSpPr/>
      </dsp:nvSpPr>
      <dsp:spPr>
        <a:xfrm>
          <a:off x="455902" y="245749"/>
          <a:ext cx="1363908" cy="13639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B886-948A-47D0-9565-ED0781FBE3A9}">
      <dsp:nvSpPr>
        <dsp:cNvPr id="0" name=""/>
        <dsp:cNvSpPr/>
      </dsp:nvSpPr>
      <dsp:spPr>
        <a:xfrm>
          <a:off x="2342435" y="0"/>
          <a:ext cx="2272790" cy="409582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Sentir: Retos       práctica educativa.     - Observar- pensar actuar: Competencias profesionales  </a:t>
          </a:r>
          <a:endParaRPr lang="es-E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0420" y="1686313"/>
        <a:ext cx="2176820" cy="1542358"/>
      </dsp:txXfrm>
    </dsp:sp>
    <dsp:sp modelId="{3E61B567-D4BE-4799-AD9D-A4FC1F9AE01F}">
      <dsp:nvSpPr>
        <dsp:cNvPr id="0" name=""/>
        <dsp:cNvSpPr/>
      </dsp:nvSpPr>
      <dsp:spPr>
        <a:xfrm>
          <a:off x="2796876" y="245749"/>
          <a:ext cx="1363908" cy="13639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92D7F-875F-4893-A2A9-4F09DF39348D}">
      <dsp:nvSpPr>
        <dsp:cNvPr id="0" name=""/>
        <dsp:cNvSpPr/>
      </dsp:nvSpPr>
      <dsp:spPr>
        <a:xfrm>
          <a:off x="4683409" y="0"/>
          <a:ext cx="2272790" cy="409582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Papel profesorado en el ABR</a:t>
          </a:r>
          <a:endParaRPr lang="es-E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31394" y="1686313"/>
        <a:ext cx="2176820" cy="1542358"/>
      </dsp:txXfrm>
    </dsp:sp>
    <dsp:sp modelId="{50F5C255-E44A-465B-8B47-28F086FA2641}">
      <dsp:nvSpPr>
        <dsp:cNvPr id="0" name=""/>
        <dsp:cNvSpPr/>
      </dsp:nvSpPr>
      <dsp:spPr>
        <a:xfrm>
          <a:off x="5137850" y="245749"/>
          <a:ext cx="1363908" cy="13639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682D5-752F-4551-B3C5-ECC3BCA555CE}">
      <dsp:nvSpPr>
        <dsp:cNvPr id="0" name=""/>
        <dsp:cNvSpPr/>
      </dsp:nvSpPr>
      <dsp:spPr>
        <a:xfrm>
          <a:off x="278306" y="3276656"/>
          <a:ext cx="6401048" cy="614373"/>
        </a:xfrm>
        <a:prstGeom prst="leftRightArrow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4820-5AF6-480F-A188-B33C9FE83153}">
      <dsp:nvSpPr>
        <dsp:cNvPr id="0" name=""/>
        <dsp:cNvSpPr/>
      </dsp:nvSpPr>
      <dsp:spPr>
        <a:xfrm>
          <a:off x="2015767" y="1490638"/>
          <a:ext cx="1082904" cy="701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Externo</a:t>
          </a:r>
          <a:endParaRPr lang="es-ES" sz="12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47" y="1681416"/>
        <a:ext cx="727215" cy="495289"/>
      </dsp:txXfrm>
    </dsp:sp>
    <dsp:sp modelId="{66AB93D1-4D6D-482A-8A59-00EB05CE478F}">
      <dsp:nvSpPr>
        <dsp:cNvPr id="0" name=""/>
        <dsp:cNvSpPr/>
      </dsp:nvSpPr>
      <dsp:spPr>
        <a:xfrm>
          <a:off x="248922" y="1490638"/>
          <a:ext cx="1082904" cy="701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Externo</a:t>
          </a:r>
          <a:endParaRPr lang="es-ES" sz="12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4331" y="1681416"/>
        <a:ext cx="727215" cy="495289"/>
      </dsp:txXfrm>
    </dsp:sp>
    <dsp:sp modelId="{04F05E5C-1C1D-4ABF-A75B-F716847C712E}">
      <dsp:nvSpPr>
        <dsp:cNvPr id="0" name=""/>
        <dsp:cNvSpPr/>
      </dsp:nvSpPr>
      <dsp:spPr>
        <a:xfrm>
          <a:off x="2015767" y="0"/>
          <a:ext cx="1082904" cy="701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Interno</a:t>
          </a:r>
          <a:endParaRPr lang="es-ES" sz="12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47" y="15409"/>
        <a:ext cx="727215" cy="495289"/>
      </dsp:txXfrm>
    </dsp:sp>
    <dsp:sp modelId="{6E51510A-305F-4927-9A17-91D41CD5CB78}">
      <dsp:nvSpPr>
        <dsp:cNvPr id="0" name=""/>
        <dsp:cNvSpPr/>
      </dsp:nvSpPr>
      <dsp:spPr>
        <a:xfrm>
          <a:off x="248922" y="0"/>
          <a:ext cx="1082904" cy="701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Interno</a:t>
          </a:r>
          <a:endParaRPr lang="es-ES" sz="12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4331" y="15409"/>
        <a:ext cx="727215" cy="495289"/>
      </dsp:txXfrm>
    </dsp:sp>
    <dsp:sp modelId="{95ED0170-8D0D-48A7-9F96-95C05E0AAE4A}">
      <dsp:nvSpPr>
        <dsp:cNvPr id="0" name=""/>
        <dsp:cNvSpPr/>
      </dsp:nvSpPr>
      <dsp:spPr>
        <a:xfrm>
          <a:off x="702690" y="124950"/>
          <a:ext cx="949185" cy="949185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Fortalezas</a:t>
          </a:r>
          <a:endParaRPr lang="es-ES" sz="7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0700" y="402960"/>
        <a:ext cx="671175" cy="671175"/>
      </dsp:txXfrm>
    </dsp:sp>
    <dsp:sp modelId="{364E104D-88CF-4117-AAEA-185F8095994B}">
      <dsp:nvSpPr>
        <dsp:cNvPr id="0" name=""/>
        <dsp:cNvSpPr/>
      </dsp:nvSpPr>
      <dsp:spPr>
        <a:xfrm rot="5400000">
          <a:off x="1695718" y="124950"/>
          <a:ext cx="949185" cy="949185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Debilidades</a:t>
          </a:r>
          <a:endParaRPr lang="es-ES" sz="7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95718" y="402960"/>
        <a:ext cx="671175" cy="671175"/>
      </dsp:txXfrm>
    </dsp:sp>
    <dsp:sp modelId="{EADDCEBA-FA32-4A56-B600-761D09D29876}">
      <dsp:nvSpPr>
        <dsp:cNvPr id="0" name=""/>
        <dsp:cNvSpPr/>
      </dsp:nvSpPr>
      <dsp:spPr>
        <a:xfrm rot="10800000">
          <a:off x="1695718" y="1117978"/>
          <a:ext cx="949185" cy="949185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Amenazas</a:t>
          </a:r>
          <a:endParaRPr lang="es-ES" sz="7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695718" y="1117978"/>
        <a:ext cx="671175" cy="671175"/>
      </dsp:txXfrm>
    </dsp:sp>
    <dsp:sp modelId="{B3F89B17-9465-474B-966A-A8077FC92654}">
      <dsp:nvSpPr>
        <dsp:cNvPr id="0" name=""/>
        <dsp:cNvSpPr/>
      </dsp:nvSpPr>
      <dsp:spPr>
        <a:xfrm rot="16200000">
          <a:off x="702690" y="1117978"/>
          <a:ext cx="949185" cy="949185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Oportunidades</a:t>
          </a:r>
          <a:endParaRPr lang="es-ES" sz="7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980700" y="1117978"/>
        <a:ext cx="671175" cy="671175"/>
      </dsp:txXfrm>
    </dsp:sp>
    <dsp:sp modelId="{39391D8D-932A-42F4-927E-614A9A1BA664}">
      <dsp:nvSpPr>
        <dsp:cNvPr id="0" name=""/>
        <dsp:cNvSpPr/>
      </dsp:nvSpPr>
      <dsp:spPr>
        <a:xfrm>
          <a:off x="1509936" y="898767"/>
          <a:ext cx="327721" cy="284974"/>
        </a:xfrm>
        <a:prstGeom prst="circular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4A88-DFC1-46E2-AF90-CA05A49A05FC}">
      <dsp:nvSpPr>
        <dsp:cNvPr id="0" name=""/>
        <dsp:cNvSpPr/>
      </dsp:nvSpPr>
      <dsp:spPr>
        <a:xfrm rot="10800000">
          <a:off x="1509936" y="1008372"/>
          <a:ext cx="327721" cy="284974"/>
        </a:xfrm>
        <a:prstGeom prst="circular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8D0F3-CD6D-432E-8C46-84C5C0A331FB}">
      <dsp:nvSpPr>
        <dsp:cNvPr id="0" name=""/>
        <dsp:cNvSpPr/>
      </dsp:nvSpPr>
      <dsp:spPr>
        <a:xfrm>
          <a:off x="1773" y="0"/>
          <a:ext cx="1858690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Sistema selección retos. Gran grupo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Pequeños grupos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Participantes: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2017-2021: 639 estudiantes </a:t>
          </a:r>
          <a:endParaRPr lang="es-ES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73" y="1810385"/>
        <a:ext cx="1858690" cy="1810385"/>
      </dsp:txXfrm>
    </dsp:sp>
    <dsp:sp modelId="{8F96DE85-8967-4C8D-BEC6-13CECF5F362C}">
      <dsp:nvSpPr>
        <dsp:cNvPr id="0" name=""/>
        <dsp:cNvSpPr/>
      </dsp:nvSpPr>
      <dsp:spPr>
        <a:xfrm>
          <a:off x="177545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D80A-EE2B-4CFA-BF75-835F0662264B}">
      <dsp:nvSpPr>
        <dsp:cNvPr id="0" name=""/>
        <dsp:cNvSpPr/>
      </dsp:nvSpPr>
      <dsp:spPr>
        <a:xfrm>
          <a:off x="1916224" y="0"/>
          <a:ext cx="1858690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Retos desarrollados: 198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Centrados en temas de educación infantil </a:t>
          </a:r>
        </a:p>
      </dsp:txBody>
      <dsp:txXfrm>
        <a:off x="1916224" y="1810385"/>
        <a:ext cx="1858690" cy="1810385"/>
      </dsp:txXfrm>
    </dsp:sp>
    <dsp:sp modelId="{5E09CE5F-6CA8-4ADB-A437-5037B3539BBD}">
      <dsp:nvSpPr>
        <dsp:cNvPr id="0" name=""/>
        <dsp:cNvSpPr/>
      </dsp:nvSpPr>
      <dsp:spPr>
        <a:xfrm>
          <a:off x="2082939" y="362092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9820-4B4B-49F9-8104-54664873690C}">
      <dsp:nvSpPr>
        <dsp:cNvPr id="0" name=""/>
        <dsp:cNvSpPr/>
      </dsp:nvSpPr>
      <dsp:spPr>
        <a:xfrm>
          <a:off x="3764283" y="0"/>
          <a:ext cx="1858690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Configuración equipos trabajo: aleatorios de 3 </a:t>
          </a:r>
          <a:endParaRPr lang="es-ES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64283" y="1810385"/>
        <a:ext cx="1858690" cy="1810385"/>
      </dsp:txXfrm>
    </dsp:sp>
    <dsp:sp modelId="{0994F50B-F397-4EEA-8351-8CBE72A77CB1}">
      <dsp:nvSpPr>
        <dsp:cNvPr id="0" name=""/>
        <dsp:cNvSpPr/>
      </dsp:nvSpPr>
      <dsp:spPr>
        <a:xfrm>
          <a:off x="400644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70F89-97DE-4C88-9D12-DE8B9013E1E1}">
      <dsp:nvSpPr>
        <dsp:cNvPr id="0" name=""/>
        <dsp:cNvSpPr/>
      </dsp:nvSpPr>
      <dsp:spPr>
        <a:xfrm>
          <a:off x="5745127" y="0"/>
          <a:ext cx="1858690" cy="45259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Presentación pública de los retos</a:t>
          </a:r>
          <a:endParaRPr lang="es-ES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45127" y="1810385"/>
        <a:ext cx="1858690" cy="1810385"/>
      </dsp:txXfrm>
    </dsp:sp>
    <dsp:sp modelId="{048963B7-C46A-46C3-9EB0-6D56DEB9C550}">
      <dsp:nvSpPr>
        <dsp:cNvPr id="0" name=""/>
        <dsp:cNvSpPr/>
      </dsp:nvSpPr>
      <dsp:spPr>
        <a:xfrm>
          <a:off x="592089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CF8AD-0A70-4F7B-B3E7-27212E607938}">
      <dsp:nvSpPr>
        <dsp:cNvPr id="0" name=""/>
        <dsp:cNvSpPr/>
      </dsp:nvSpPr>
      <dsp:spPr>
        <a:xfrm>
          <a:off x="304223" y="3620770"/>
          <a:ext cx="6997143" cy="678894"/>
        </a:xfrm>
        <a:prstGeom prst="leftRightArrow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147F3-C14A-4F8C-AB84-2F5495BFFB09}">
      <dsp:nvSpPr>
        <dsp:cNvPr id="0" name=""/>
        <dsp:cNvSpPr/>
      </dsp:nvSpPr>
      <dsp:spPr>
        <a:xfrm>
          <a:off x="-4660132" y="-629184"/>
          <a:ext cx="5550978" cy="5550978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51F05-EA04-48D8-8DC6-5E5E09F05CCA}">
      <dsp:nvSpPr>
        <dsp:cNvPr id="0" name=""/>
        <dsp:cNvSpPr/>
      </dsp:nvSpPr>
      <dsp:spPr>
        <a:xfrm>
          <a:off x="572935" y="7589"/>
          <a:ext cx="2668683" cy="180413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39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FINALIDAD: TRABAJAR CON PERSONAS DIFERENTES ADOPTANDO DIFERENTES ROLES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2935" y="7589"/>
        <a:ext cx="2668683" cy="1804135"/>
      </dsp:txXfrm>
    </dsp:sp>
    <dsp:sp modelId="{BC6254B7-1652-4445-8007-2B0E4F053F35}">
      <dsp:nvSpPr>
        <dsp:cNvPr id="0" name=""/>
        <dsp:cNvSpPr/>
      </dsp:nvSpPr>
      <dsp:spPr>
        <a:xfrm>
          <a:off x="57666" y="394388"/>
          <a:ext cx="1030539" cy="1030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F280E-3F2F-4CE8-85B2-1FB36C4B18E8}">
      <dsp:nvSpPr>
        <dsp:cNvPr id="0" name=""/>
        <dsp:cNvSpPr/>
      </dsp:nvSpPr>
      <dsp:spPr>
        <a:xfrm>
          <a:off x="874440" y="1879798"/>
          <a:ext cx="2369003" cy="82443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39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RETICENCIAS INICIALS QUE SUPERAN</a:t>
          </a:r>
          <a:endParaRPr lang="ca-E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74440" y="1879798"/>
        <a:ext cx="2369003" cy="824431"/>
      </dsp:txXfrm>
    </dsp:sp>
    <dsp:sp modelId="{454253C2-0B41-4B51-B570-E7CA394C5953}">
      <dsp:nvSpPr>
        <dsp:cNvPr id="0" name=""/>
        <dsp:cNvSpPr/>
      </dsp:nvSpPr>
      <dsp:spPr>
        <a:xfrm>
          <a:off x="357347" y="1631035"/>
          <a:ext cx="1030539" cy="1030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7B3A7-2010-4710-9D6E-65866ED90631}">
      <dsp:nvSpPr>
        <dsp:cNvPr id="0" name=""/>
        <dsp:cNvSpPr/>
      </dsp:nvSpPr>
      <dsp:spPr>
        <a:xfrm>
          <a:off x="572935" y="2970735"/>
          <a:ext cx="2668683" cy="82443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39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DESCUBREN OTRAS MANERAS DE TRABAJAR</a:t>
          </a:r>
          <a:endParaRPr lang="es-E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2935" y="2970735"/>
        <a:ext cx="2668683" cy="824431"/>
      </dsp:txXfrm>
    </dsp:sp>
    <dsp:sp modelId="{A5674BE5-0A1C-470F-9462-DF3DB8E6B3AC}">
      <dsp:nvSpPr>
        <dsp:cNvPr id="0" name=""/>
        <dsp:cNvSpPr/>
      </dsp:nvSpPr>
      <dsp:spPr>
        <a:xfrm>
          <a:off x="57666" y="2867681"/>
          <a:ext cx="1030539" cy="1030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147F3-C14A-4F8C-AB84-2F5495BFFB09}">
      <dsp:nvSpPr>
        <dsp:cNvPr id="0" name=""/>
        <dsp:cNvSpPr/>
      </dsp:nvSpPr>
      <dsp:spPr>
        <a:xfrm>
          <a:off x="-4190758" y="-670311"/>
          <a:ext cx="4993395" cy="4993395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5A8FA-18A8-4332-9D8C-D2AD1674A634}">
      <dsp:nvSpPr>
        <dsp:cNvPr id="0" name=""/>
        <dsp:cNvSpPr/>
      </dsp:nvSpPr>
      <dsp:spPr>
        <a:xfrm>
          <a:off x="474941" y="334840"/>
          <a:ext cx="4173891" cy="74145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3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Valoran positivamente conocer </a:t>
          </a: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 rúbricas de evaluación</a:t>
          </a:r>
        </a:p>
      </dsp:txBody>
      <dsp:txXfrm>
        <a:off x="474941" y="334840"/>
        <a:ext cx="4173891" cy="741457"/>
      </dsp:txXfrm>
    </dsp:sp>
    <dsp:sp modelId="{64EF6D30-922E-4CFE-974F-A26F0A7768C5}">
      <dsp:nvSpPr>
        <dsp:cNvPr id="0" name=""/>
        <dsp:cNvSpPr/>
      </dsp:nvSpPr>
      <dsp:spPr>
        <a:xfrm>
          <a:off x="52768" y="250788"/>
          <a:ext cx="926822" cy="9268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4A771-FB43-40B2-B813-56ACE6FC72E2}">
      <dsp:nvSpPr>
        <dsp:cNvPr id="0" name=""/>
        <dsp:cNvSpPr/>
      </dsp:nvSpPr>
      <dsp:spPr>
        <a:xfrm>
          <a:off x="835251" y="1188454"/>
          <a:ext cx="3904372" cy="102698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Les cuesta autoevaluarse y evaluar a los compañeros, ya que no saben desligar los aspectos personales del 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funcionamiento real</a:t>
          </a:r>
          <a:r>
            <a:rPr lang="es-E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del trabajo</a:t>
          </a:r>
          <a:endParaRPr lang="es-ES" sz="18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251" y="1188454"/>
        <a:ext cx="3904372" cy="1026985"/>
      </dsp:txXfrm>
    </dsp:sp>
    <dsp:sp modelId="{E641AB14-1759-4862-A32E-B9DDB4D43EBB}">
      <dsp:nvSpPr>
        <dsp:cNvPr id="0" name=""/>
        <dsp:cNvSpPr/>
      </dsp:nvSpPr>
      <dsp:spPr>
        <a:xfrm>
          <a:off x="322288" y="1362975"/>
          <a:ext cx="926822" cy="9268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1D84-246E-4067-86AB-ABFCCBA18248}">
      <dsp:nvSpPr>
        <dsp:cNvPr id="0" name=""/>
        <dsp:cNvSpPr/>
      </dsp:nvSpPr>
      <dsp:spPr>
        <a:xfrm>
          <a:off x="565732" y="2263403"/>
          <a:ext cx="4173891" cy="144388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3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Valoran positivamente las observaciones escritas que hace la profesora sobre las rúbricas y la reflexión que llevan a cabo en el DAFO.</a:t>
          </a:r>
        </a:p>
      </dsp:txBody>
      <dsp:txXfrm>
        <a:off x="565732" y="2263403"/>
        <a:ext cx="4173891" cy="1443884"/>
      </dsp:txXfrm>
    </dsp:sp>
    <dsp:sp modelId="{39B1A85E-70D5-46A5-9E73-4EDD13B66067}">
      <dsp:nvSpPr>
        <dsp:cNvPr id="0" name=""/>
        <dsp:cNvSpPr/>
      </dsp:nvSpPr>
      <dsp:spPr>
        <a:xfrm>
          <a:off x="52768" y="2475161"/>
          <a:ext cx="926822" cy="9268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147F3-C14A-4F8C-AB84-2F5495BFFB09}">
      <dsp:nvSpPr>
        <dsp:cNvPr id="0" name=""/>
        <dsp:cNvSpPr/>
      </dsp:nvSpPr>
      <dsp:spPr>
        <a:xfrm>
          <a:off x="-4497293" y="-689655"/>
          <a:ext cx="5357537" cy="5357537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5A8FA-18A8-4332-9D8C-D2AD1674A634}">
      <dsp:nvSpPr>
        <dsp:cNvPr id="0" name=""/>
        <dsp:cNvSpPr/>
      </dsp:nvSpPr>
      <dsp:spPr>
        <a:xfrm>
          <a:off x="520379" y="388768"/>
          <a:ext cx="4577498" cy="79564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Utilidad del tratamiento </a:t>
          </a:r>
          <a:r>
            <a:rPr lang="es-ES" sz="1400" b="1" kern="1200" noProof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transdisciplinario</a:t>
          </a:r>
          <a:r>
            <a:rPr lang="es-E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 globalizador de los  retos para la perspectiva globalizadora que requiere la educación infantil</a:t>
          </a:r>
        </a:p>
      </dsp:txBody>
      <dsp:txXfrm>
        <a:off x="520379" y="388768"/>
        <a:ext cx="4577498" cy="795645"/>
      </dsp:txXfrm>
    </dsp:sp>
    <dsp:sp modelId="{64EF6D30-922E-4CFE-974F-A26F0A7768C5}">
      <dsp:nvSpPr>
        <dsp:cNvPr id="0" name=""/>
        <dsp:cNvSpPr/>
      </dsp:nvSpPr>
      <dsp:spPr>
        <a:xfrm>
          <a:off x="55967" y="298367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55A48-1CC5-44E7-89A7-E4DE8FCDBDE6}">
      <dsp:nvSpPr>
        <dsp:cNvPr id="0" name=""/>
        <dsp:cNvSpPr/>
      </dsp:nvSpPr>
      <dsp:spPr>
        <a:xfrm>
          <a:off x="842462" y="1501935"/>
          <a:ext cx="4288281" cy="97435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Incremento del interés y  la motivación del alumnado para desarrollar prácticas  de aula que partan de situaciones vivenciales, que les dejen una profunda huella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42462" y="1501935"/>
        <a:ext cx="4288281" cy="974355"/>
      </dsp:txXfrm>
    </dsp:sp>
    <dsp:sp modelId="{39B1A85E-70D5-46A5-9E73-4EDD13B66067}">
      <dsp:nvSpPr>
        <dsp:cNvPr id="0" name=""/>
        <dsp:cNvSpPr/>
      </dsp:nvSpPr>
      <dsp:spPr>
        <a:xfrm>
          <a:off x="345184" y="1491835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875B-319A-46E5-81B1-9384CB81ED28}">
      <dsp:nvSpPr>
        <dsp:cNvPr id="0" name=""/>
        <dsp:cNvSpPr/>
      </dsp:nvSpPr>
      <dsp:spPr>
        <a:xfrm>
          <a:off x="553245" y="2784758"/>
          <a:ext cx="4577498" cy="79564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5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Trabajar per retos incrementa su capacidad de iniciativa</a:t>
          </a:r>
        </a:p>
      </dsp:txBody>
      <dsp:txXfrm>
        <a:off x="553245" y="2784758"/>
        <a:ext cx="4577498" cy="795645"/>
      </dsp:txXfrm>
    </dsp:sp>
    <dsp:sp modelId="{480E46BF-ADEF-4524-9B40-C8C62EC025FA}">
      <dsp:nvSpPr>
        <dsp:cNvPr id="0" name=""/>
        <dsp:cNvSpPr/>
      </dsp:nvSpPr>
      <dsp:spPr>
        <a:xfrm>
          <a:off x="55967" y="2685303"/>
          <a:ext cx="994556" cy="9945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A482-9F14-4592-B2A5-FD5EE1502172}">
      <dsp:nvSpPr>
        <dsp:cNvPr id="0" name=""/>
        <dsp:cNvSpPr/>
      </dsp:nvSpPr>
      <dsp:spPr>
        <a:xfrm>
          <a:off x="-3336610" y="-513200"/>
          <a:ext cx="3978728" cy="3978728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CAFC7-A513-4E11-8965-EE72F1DC336E}">
      <dsp:nvSpPr>
        <dsp:cNvPr id="0" name=""/>
        <dsp:cNvSpPr/>
      </dsp:nvSpPr>
      <dsp:spPr>
        <a:xfrm>
          <a:off x="412896" y="110455"/>
          <a:ext cx="4446018" cy="96002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Acertado  incorporarlos. Permite plantearse retos y situaciones que deberán tratar con la participación de otros miembros de la comunidad educativa. </a:t>
          </a:r>
          <a:endParaRPr lang="es-E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2896" y="110455"/>
        <a:ext cx="4446018" cy="960020"/>
      </dsp:txXfrm>
    </dsp:sp>
    <dsp:sp modelId="{46A7729F-4989-4515-90AA-F9D94CC2A17D}">
      <dsp:nvSpPr>
        <dsp:cNvPr id="0" name=""/>
        <dsp:cNvSpPr/>
      </dsp:nvSpPr>
      <dsp:spPr>
        <a:xfrm>
          <a:off x="43855" y="221424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23F4A-E633-42F3-85A8-2EE3D62E78F4}">
      <dsp:nvSpPr>
        <dsp:cNvPr id="0" name=""/>
        <dsp:cNvSpPr/>
      </dsp:nvSpPr>
      <dsp:spPr>
        <a:xfrm>
          <a:off x="627530" y="1180931"/>
          <a:ext cx="4231384" cy="59046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Aprenden a ponerlos en práctica para cuando los deban aplicar en el futuro. </a:t>
          </a:r>
          <a:endParaRPr lang="es-E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7530" y="1180931"/>
        <a:ext cx="4231384" cy="590465"/>
      </dsp:txXfrm>
    </dsp:sp>
    <dsp:sp modelId="{276BB4BE-6BA9-4F5F-83BC-91A9CC618059}">
      <dsp:nvSpPr>
        <dsp:cNvPr id="0" name=""/>
        <dsp:cNvSpPr/>
      </dsp:nvSpPr>
      <dsp:spPr>
        <a:xfrm>
          <a:off x="258489" y="1107123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EB153-0CF3-4387-A791-C3B5E69A6C05}">
      <dsp:nvSpPr>
        <dsp:cNvPr id="0" name=""/>
        <dsp:cNvSpPr/>
      </dsp:nvSpPr>
      <dsp:spPr>
        <a:xfrm>
          <a:off x="440417" y="1957812"/>
          <a:ext cx="4446018" cy="83468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Preocupaba que no entendieran cómo proceder en las diferentes fases, pero las han incorporado plenamente. </a:t>
          </a:r>
          <a:endParaRPr lang="es-E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0417" y="1957812"/>
        <a:ext cx="4446018" cy="834682"/>
      </dsp:txXfrm>
    </dsp:sp>
    <dsp:sp modelId="{8A42F126-2934-471F-9E15-8C95920F9438}">
      <dsp:nvSpPr>
        <dsp:cNvPr id="0" name=""/>
        <dsp:cNvSpPr/>
      </dsp:nvSpPr>
      <dsp:spPr>
        <a:xfrm>
          <a:off x="43855" y="1992821"/>
          <a:ext cx="738082" cy="7380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F9BA3-23F6-4A48-AB32-1C5CF8BA1196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C6F7F-BD6A-455F-B86F-837680C9B87E}">
      <dsp:nvSpPr>
        <dsp:cNvPr id="0" name=""/>
        <dsp:cNvSpPr/>
      </dsp:nvSpPr>
      <dsp:spPr>
        <a:xfrm>
          <a:off x="464619" y="315550"/>
          <a:ext cx="7874916" cy="6314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Permite mostrar algunas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competencias desarrolladas 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el alumnado </a:t>
          </a:r>
          <a:endParaRPr lang="es-ES" sz="16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619" y="315550"/>
        <a:ext cx="7874916" cy="631429"/>
      </dsp:txXfrm>
    </dsp:sp>
    <dsp:sp modelId="{905A1833-9C81-4A16-BBAE-757BC5C56B7D}">
      <dsp:nvSpPr>
        <dsp:cNvPr id="0" name=""/>
        <dsp:cNvSpPr/>
      </dsp:nvSpPr>
      <dsp:spPr>
        <a:xfrm>
          <a:off x="69976" y="236621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CCDAE-1533-44D0-B772-7904CF082C83}">
      <dsp:nvSpPr>
        <dsp:cNvPr id="0" name=""/>
        <dsp:cNvSpPr/>
      </dsp:nvSpPr>
      <dsp:spPr>
        <a:xfrm>
          <a:off x="826632" y="1262859"/>
          <a:ext cx="7512903" cy="6314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Incide en el desarrollo  de su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 comunicativa </a:t>
          </a:r>
          <a:endParaRPr lang="es-ES" sz="1600" b="1" u="sng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6632" y="1262859"/>
        <a:ext cx="7512903" cy="631429"/>
      </dsp:txXfrm>
    </dsp:sp>
    <dsp:sp modelId="{88C283EA-47E8-4614-9244-DC7B1A547822}">
      <dsp:nvSpPr>
        <dsp:cNvPr id="0" name=""/>
        <dsp:cNvSpPr/>
      </dsp:nvSpPr>
      <dsp:spPr>
        <a:xfrm>
          <a:off x="431989" y="1183930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2F52A-A885-41E5-A3C2-1BC53C9F83DA}">
      <dsp:nvSpPr>
        <dsp:cNvPr id="0" name=""/>
        <dsp:cNvSpPr/>
      </dsp:nvSpPr>
      <dsp:spPr>
        <a:xfrm>
          <a:off x="822049" y="2140583"/>
          <a:ext cx="7512903" cy="6314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Ayuda a ampliar las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competencias digital, estética, escrita, plástica, visual y creativa</a:t>
          </a:r>
          <a:endParaRPr lang="es-ES" sz="1600" b="1" u="sng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2049" y="2140583"/>
        <a:ext cx="7512903" cy="631429"/>
      </dsp:txXfrm>
    </dsp:sp>
    <dsp:sp modelId="{52FB1D64-913E-463D-9AEF-D95017C22F28}">
      <dsp:nvSpPr>
        <dsp:cNvPr id="0" name=""/>
        <dsp:cNvSpPr/>
      </dsp:nvSpPr>
      <dsp:spPr>
        <a:xfrm>
          <a:off x="431989" y="2131238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B17F5-D165-46E2-897D-BD649A6F4C1B}">
      <dsp:nvSpPr>
        <dsp:cNvPr id="0" name=""/>
        <dsp:cNvSpPr/>
      </dsp:nvSpPr>
      <dsp:spPr>
        <a:xfrm>
          <a:off x="464619" y="3067055"/>
          <a:ext cx="7874916" cy="81227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Contribuye al desarrollo del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lenguaje corporal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saber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organizar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presentación del  equipo de trabajo, el tiempo y momentos de intervención de cada uno, saber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distribuir las tareas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adoptar determinados </a:t>
          </a:r>
          <a:r>
            <a:rPr lang="es-ES" sz="1600" b="1" u="sng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roles</a:t>
          </a:r>
          <a:r>
            <a:rPr lang="es-ES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</a:t>
          </a:r>
          <a:r>
            <a:rPr lang="es-E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etc</a:t>
          </a:r>
          <a:r>
            <a:rPr lang="es-E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</a:t>
          </a:r>
          <a:endParaRPr lang="es-E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619" y="3067055"/>
        <a:ext cx="7874916" cy="812270"/>
      </dsp:txXfrm>
    </dsp:sp>
    <dsp:sp modelId="{35A0C0C3-FEE9-4FAD-ADD6-95FFEE7E544B}">
      <dsp:nvSpPr>
        <dsp:cNvPr id="0" name=""/>
        <dsp:cNvSpPr/>
      </dsp:nvSpPr>
      <dsp:spPr>
        <a:xfrm>
          <a:off x="69976" y="3078547"/>
          <a:ext cx="789286" cy="789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F68C-33E8-4B54-B585-E67076C98D13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FB60-B187-4251-94F0-98AC54222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9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B60-B187-4251-94F0-98AC54222A2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18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4053-0999-4B1D-ACEE-4B8ABC0A11F4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4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82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7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08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5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4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05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65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8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E51E-1B5F-4F2D-A02F-61C3DE4A9700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DCB7-66AD-4A50-8DEE-01D8D886B6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66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osa.terradellas@udg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creable.org/" TargetMode="External"/><Relationship Id="rId3" Type="http://schemas.openxmlformats.org/officeDocument/2006/relationships/hyperlink" Target="http://www.challengebasedlearning.org/public/admin/docs/CBL_Paper_October_2011.pdf" TargetMode="External"/><Relationship Id="rId7" Type="http://schemas.openxmlformats.org/officeDocument/2006/relationships/hyperlink" Target="https://raco.cat/index.php/RevistaCIDUI/article/view/390343" TargetMode="External"/><Relationship Id="rId2" Type="http://schemas.openxmlformats.org/officeDocument/2006/relationships/hyperlink" Target="https://images.apple.com/education/docs/CBL_Classroom_Guide_Jan_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rningfromexperience.com/images/uploads/process-of-experiential-learning.pdf" TargetMode="External"/><Relationship Id="rId11" Type="http://schemas.openxmlformats.org/officeDocument/2006/relationships/hyperlink" Target="https://doi.org/10.4995/citecma.2020.13408" TargetMode="External"/><Relationship Id="rId5" Type="http://schemas.openxmlformats.org/officeDocument/2006/relationships/hyperlink" Target="https://www.researchgate.net/publication/317290203_Aprendizaje_Basado_en_Retos_en_una_asignatura_academica_universitaria" TargetMode="External"/><Relationship Id="rId10" Type="http://schemas.openxmlformats.org/officeDocument/2006/relationships/hyperlink" Target="https://www.raco.cat/index.php/RevistaCIDUI/article/view/348976" TargetMode="External"/><Relationship Id="rId4" Type="http://schemas.openxmlformats.org/officeDocument/2006/relationships/hyperlink" Target="http://www.servdes.org/conference-2016-copenhagen/" TargetMode="External"/><Relationship Id="rId9" Type="http://schemas.openxmlformats.org/officeDocument/2006/relationships/hyperlink" Target="https://observatorio.itesm.mx/edutrendsab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osa.terradellas@udg.edu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Calibri Light" panose="020F0302020204030204"/>
                <a:ea typeface="+mn-ea"/>
                <a:cs typeface="+mn-cs"/>
              </a:rPr>
              <a:t>IX 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/>
                <a:ea typeface="+mn-ea"/>
                <a:cs typeface="+mn-cs"/>
              </a:rPr>
              <a:t>Taller Internacional sobre la Formación Universitaria de Profesionales de la Educación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7920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b="1" dirty="0" smtClean="0">
                <a:solidFill>
                  <a:srgbClr val="0070C0"/>
                </a:solidFill>
                <a:latin typeface="Arial"/>
                <a:ea typeface="+mj-ea"/>
                <a:cs typeface="Times New Roman"/>
              </a:rPr>
              <a:t>El </a:t>
            </a:r>
            <a:r>
              <a:rPr lang="es-ES" sz="8000" b="1" dirty="0">
                <a:solidFill>
                  <a:srgbClr val="0070C0"/>
                </a:solidFill>
                <a:latin typeface="Arial"/>
                <a:ea typeface="+mj-ea"/>
                <a:cs typeface="Times New Roman"/>
              </a:rPr>
              <a:t>APRENDIZAJE BASADO EN RETOS Y LOS PROCESOS COCREATIVOS PARA MEJORAR LA FORMACIÓN DE MAESTROS </a:t>
            </a:r>
            <a:endParaRPr lang="es-ES" sz="8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23728" y="5013176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Dra. M. Rosa Terradellas Piferrer. </a:t>
            </a:r>
            <a:endParaRPr lang="es-ES" dirty="0" smtClean="0"/>
          </a:p>
          <a:p>
            <a:pPr algn="r"/>
            <a:r>
              <a:rPr lang="es-ES" dirty="0" smtClean="0"/>
              <a:t>Profesora </a:t>
            </a:r>
            <a:r>
              <a:rPr lang="es-ES" dirty="0"/>
              <a:t>Departamento de Pedagogía. </a:t>
            </a:r>
            <a:endParaRPr lang="es-ES" dirty="0" smtClean="0"/>
          </a:p>
          <a:p>
            <a:pPr algn="r"/>
            <a:r>
              <a:rPr lang="es-ES" dirty="0" smtClean="0"/>
              <a:t>Facultad </a:t>
            </a:r>
            <a:r>
              <a:rPr lang="es-ES" dirty="0"/>
              <a:t>de Educación y Psicología. </a:t>
            </a:r>
            <a:endParaRPr lang="es-ES" dirty="0" smtClean="0"/>
          </a:p>
          <a:p>
            <a:pPr algn="r"/>
            <a:r>
              <a:rPr lang="es-ES" dirty="0" smtClean="0"/>
              <a:t>Universitat </a:t>
            </a:r>
            <a:r>
              <a:rPr lang="es-ES" dirty="0"/>
              <a:t>de Girona (España). </a:t>
            </a:r>
            <a:endParaRPr lang="es-ES" dirty="0" smtClean="0"/>
          </a:p>
          <a:p>
            <a:pPr algn="r"/>
            <a:r>
              <a:rPr lang="es-ES" dirty="0" smtClean="0"/>
              <a:t>email</a:t>
            </a:r>
            <a:r>
              <a:rPr lang="es-ES" dirty="0"/>
              <a:t>: </a:t>
            </a:r>
            <a:r>
              <a:rPr lang="es-ES" dirty="0" smtClean="0">
                <a:hlinkClick r:id="rId2"/>
              </a:rPr>
              <a:t>rosa.terradellas@udg.edu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75" y="188640"/>
            <a:ext cx="54022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5773" cy="1001713"/>
          </a:xfrm>
        </p:spPr>
        <p:txBody>
          <a:bodyPr>
            <a:normAutofit/>
          </a:bodyPr>
          <a:lstStyle/>
          <a:p>
            <a:r>
              <a:rPr lang="ca-ES" sz="2800" b="1" dirty="0">
                <a:solidFill>
                  <a:srgbClr val="0070C0"/>
                </a:solidFill>
              </a:rPr>
              <a:t>ACTUACIONES Y RESULTADOS APLICACIÓN </a:t>
            </a:r>
            <a:r>
              <a:rPr lang="ca-ES" sz="2800" b="1" dirty="0" smtClean="0">
                <a:solidFill>
                  <a:srgbClr val="0070C0"/>
                </a:solidFill>
              </a:rPr>
              <a:t>ABR</a:t>
            </a:r>
            <a:br>
              <a:rPr lang="ca-ES" sz="2800" b="1" dirty="0" smtClean="0">
                <a:solidFill>
                  <a:srgbClr val="0070C0"/>
                </a:solidFill>
              </a:rPr>
            </a:br>
            <a:r>
              <a:rPr lang="ca-ES" sz="2800" b="1" dirty="0" smtClean="0">
                <a:solidFill>
                  <a:srgbClr val="0070C0"/>
                </a:solidFill>
              </a:rPr>
              <a:t>                        LAS RÚBRICAS Y EL DAFO 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1789113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2" y="1312757"/>
            <a:ext cx="2072998" cy="25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24002"/>
              </p:ext>
            </p:extLst>
          </p:nvPr>
        </p:nvGraphicFramePr>
        <p:xfrm>
          <a:off x="4080850" y="864712"/>
          <a:ext cx="4739624" cy="370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216652" y="4752051"/>
            <a:ext cx="4169121" cy="88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1400" b="1" dirty="0" smtClean="0">
                <a:solidFill>
                  <a:srgbClr val="FF0000"/>
                </a:solidFill>
              </a:rPr>
              <a:t>“Sé que lo he hecho mal, pero no me he atrevido a evaluar mal a María y no ha realizado casi nada en el trabajo. Pero no quiero problemas o que me considere una chivata.” 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4631" y="5726804"/>
            <a:ext cx="4169121" cy="97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1400" b="1" dirty="0" smtClean="0">
                <a:solidFill>
                  <a:srgbClr val="4F81BD">
                    <a:lumMod val="75000"/>
                  </a:srgbClr>
                </a:solidFill>
              </a:rPr>
              <a:t>“ Me cuesta evaluar a mis compañeros siguiendo los criterios establecidos en la rúbrica. </a:t>
            </a:r>
            <a:r>
              <a:rPr lang="es-ES" sz="1400" b="1" u="sng" dirty="0" smtClean="0">
                <a:solidFill>
                  <a:srgbClr val="4F81BD">
                    <a:lumMod val="75000"/>
                  </a:srgbClr>
                </a:solidFill>
              </a:rPr>
              <a:t>Sé que no hago lo correcto</a:t>
            </a:r>
            <a:r>
              <a:rPr lang="es-ES" sz="1400" b="1" dirty="0" smtClean="0">
                <a:solidFill>
                  <a:srgbClr val="4F81BD">
                    <a:lumMod val="75000"/>
                  </a:srgbClr>
                </a:solidFill>
              </a:rPr>
              <a:t>, ya que como dice la profesora, </a:t>
            </a:r>
            <a:r>
              <a:rPr lang="es-ES" sz="1400" b="1" u="sng" dirty="0" smtClean="0">
                <a:solidFill>
                  <a:srgbClr val="4F81BD">
                    <a:lumMod val="75000"/>
                  </a:srgbClr>
                </a:solidFill>
              </a:rPr>
              <a:t>no les ayudo a ser conscientes de lo que deben mejorar</a:t>
            </a:r>
            <a:r>
              <a:rPr lang="es-ES" sz="1400" b="1" dirty="0" smtClean="0">
                <a:solidFill>
                  <a:srgbClr val="4F81BD">
                    <a:lumMod val="75000"/>
                  </a:srgbClr>
                </a:solidFill>
              </a:rPr>
              <a:t>. Tengo miedo de que se enfaden” . </a:t>
            </a:r>
            <a:endParaRPr lang="es-ES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5" y="4046903"/>
            <a:ext cx="3329402" cy="281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9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0" y="188641"/>
            <a:ext cx="7884368" cy="924198"/>
          </a:xfrm>
        </p:spPr>
        <p:txBody>
          <a:bodyPr>
            <a:normAutofit fontScale="90000"/>
          </a:bodyPr>
          <a:lstStyle/>
          <a:p>
            <a:pPr algn="ctr"/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>ACTUACIONES Y RESULTADOS APLICACIÓN ABR </a:t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>OPINIONES SOBRE EL TRABAJO POR  RETOS</a:t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endParaRPr lang="es-ES" dirty="0"/>
          </a:p>
        </p:txBody>
      </p:sp>
      <p:graphicFrame>
        <p:nvGraphicFramePr>
          <p:cNvPr id="5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627785"/>
              </p:ext>
            </p:extLst>
          </p:nvPr>
        </p:nvGraphicFramePr>
        <p:xfrm>
          <a:off x="251744" y="1398982"/>
          <a:ext cx="5184576" cy="397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900598" y="1936275"/>
            <a:ext cx="2620979" cy="151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1600" b="1" dirty="0" smtClean="0">
                <a:solidFill>
                  <a:srgbClr val="FF3399"/>
                </a:solidFill>
              </a:rPr>
              <a:t>“Trabajar por retos </a:t>
            </a:r>
            <a:r>
              <a:rPr lang="es-ES" sz="1600" b="1" u="sng" dirty="0" smtClean="0">
                <a:solidFill>
                  <a:srgbClr val="FF3399"/>
                </a:solidFill>
              </a:rPr>
              <a:t>me motiva. Siento como si ya fuera maestra </a:t>
            </a:r>
            <a:r>
              <a:rPr lang="es-ES" sz="1600" b="1" dirty="0" smtClean="0">
                <a:solidFill>
                  <a:srgbClr val="FF3399"/>
                </a:solidFill>
              </a:rPr>
              <a:t>y me planteara con los compañeros como mejorar la escuela. “ </a:t>
            </a:r>
            <a:endParaRPr lang="es-ES" sz="1400" dirty="0">
              <a:solidFill>
                <a:srgbClr val="FF3399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5900597" y="3798954"/>
            <a:ext cx="2416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600"/>
              </a:spcAft>
            </a:pPr>
            <a:r>
              <a:rPr lang="es-ES" sz="16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“Qué fácil es </a:t>
            </a:r>
            <a:r>
              <a:rPr lang="es-ES" sz="1600" b="1" u="sng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relacionar contenidos de diferentes disciplinas mediante los retos</a:t>
            </a:r>
            <a:r>
              <a:rPr lang="es-ES" sz="16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Sin darme cuenta  aparecen unos tras otros y los unes de manera natural, sin  hacer ejercicios artificiales</a:t>
            </a:r>
            <a:r>
              <a:rPr lang="ca-ES" sz="16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endParaRPr lang="es-ES" sz="16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8316416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ACTUACIONES Y RESULTADOS APLICACIÓN ABR </a:t>
            </a:r>
            <a:br>
              <a:rPr lang="ca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a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 PROCESOS DE COCREACIÓN </a:t>
            </a:r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7" y="1182980"/>
            <a:ext cx="35159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82980"/>
            <a:ext cx="3234903" cy="2016224"/>
          </a:xfrm>
          <a:prstGeom prst="rect">
            <a:avLst/>
          </a:prstGeom>
        </p:spPr>
      </p:pic>
      <p:graphicFrame>
        <p:nvGraphicFramePr>
          <p:cNvPr id="9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039418"/>
              </p:ext>
            </p:extLst>
          </p:nvPr>
        </p:nvGraphicFramePr>
        <p:xfrm>
          <a:off x="335334" y="3429000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8"/>
          <p:cNvSpPr/>
          <p:nvPr/>
        </p:nvSpPr>
        <p:spPr>
          <a:xfrm>
            <a:off x="5231878" y="3170146"/>
            <a:ext cx="3477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600"/>
              </a:spcAft>
            </a:pPr>
            <a:r>
              <a:rPr lang="es-ES" sz="14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“....Cuando vi que me pedían introducir procesos de </a:t>
            </a:r>
            <a:r>
              <a:rPr lang="es-ES" sz="1400" b="1" noProof="1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co-creación</a:t>
            </a:r>
            <a:r>
              <a:rPr lang="es-ES" sz="14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en el trabajo pensé  que la cosa se  complicaba. Ahora me gusta esta complicación, ya que me hace aterrizar  en la realidad de la escuela, donde </a:t>
            </a:r>
            <a:r>
              <a:rPr lang="es-ES" sz="1400" b="1" u="sng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tendré  que cooperar con otras personas y creo que estas </a:t>
            </a:r>
            <a:r>
              <a:rPr lang="es-ES" sz="1400" b="1" u="sng" dirty="0" err="1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práctiques</a:t>
            </a:r>
            <a:r>
              <a:rPr lang="es-ES" sz="1400" b="1" u="sng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ayudan”</a:t>
            </a:r>
            <a:endParaRPr lang="es-ES" sz="1400" b="1" u="sng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291947" y="5085184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600"/>
              </a:spcAft>
            </a:pPr>
            <a:r>
              <a:rPr lang="es-ES" sz="1400" b="1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“Idear procesos de </a:t>
            </a:r>
            <a:r>
              <a:rPr lang="es-ES" sz="1400" b="1" noProof="1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co-creación</a:t>
            </a:r>
            <a:r>
              <a:rPr lang="es-ES" sz="1400" b="1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es un </a:t>
            </a:r>
            <a:r>
              <a:rPr lang="es-ES" sz="1400" b="1" u="sng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valor añadido</a:t>
            </a:r>
            <a:r>
              <a:rPr lang="es-ES" sz="1400" b="1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la tarea educativa. Aprendes a imaginarte como lo harás para </a:t>
            </a:r>
            <a:r>
              <a:rPr lang="es-ES" sz="1400" b="1" u="sng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trabajar con los demás </a:t>
            </a:r>
            <a:r>
              <a:rPr lang="es-ES" sz="1400" b="1" dirty="0">
                <a:solidFill>
                  <a:srgbClr val="FF339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 creo que es bueno para mi formación  ” </a:t>
            </a:r>
            <a:endParaRPr lang="es-ES" sz="1400" b="1" dirty="0">
              <a:solidFill>
                <a:srgbClr val="FF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8582687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ACTUACIONES Y RESULTADOS APLICACIÓN ABR </a:t>
            </a:r>
            <a:br>
              <a:rPr lang="ca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a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SOSTENIBILIDAD, TECNOLOGÍAS, DIVERSIDAD, GÉNERO </a:t>
            </a:r>
            <a:r>
              <a:rPr lang="ca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a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" y="1011698"/>
            <a:ext cx="3977879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21" y="1028988"/>
            <a:ext cx="3818334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" y="3430588"/>
            <a:ext cx="40005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1"/>
          <p:cNvSpPr/>
          <p:nvPr/>
        </p:nvSpPr>
        <p:spPr>
          <a:xfrm>
            <a:off x="4278372" y="3430588"/>
            <a:ext cx="43043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600"/>
              </a:spcAft>
            </a:pPr>
            <a:r>
              <a:rPr lang="ca-ES" sz="14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s-ES" sz="14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Por fin he visto como podía aplicar la </a:t>
            </a:r>
            <a:r>
              <a:rPr lang="es-ES" sz="1400" b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sostenibilidad en el aula</a:t>
            </a:r>
            <a:r>
              <a:rPr lang="es-ES" sz="14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Hacerlo desde los retos es una buena opción, no precisas inventarte actividades fuera del contexto en el que estás trabajando, sino que </a:t>
            </a:r>
            <a:r>
              <a:rPr lang="es-ES" sz="1400" b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 hacemos de manera integrada</a:t>
            </a:r>
            <a:r>
              <a:rPr lang="es-ES" sz="14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endParaRPr lang="es-ES" sz="1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4645038" y="4482680"/>
            <a:ext cx="3937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600"/>
              </a:spcAft>
            </a:pPr>
            <a:r>
              <a:rPr lang="ca-ES" sz="1400" b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s-ES" sz="1400" b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 alucinado cuando he visto </a:t>
            </a:r>
            <a:r>
              <a:rPr lang="es-ES" sz="1400" b="1" u="sng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 que sabían mis compañeras de reto sobre tecnologías de la comunicación</a:t>
            </a:r>
            <a:r>
              <a:rPr lang="es-ES" sz="1400" b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 Que suerte  que la </a:t>
            </a:r>
            <a:r>
              <a:rPr lang="es-ES" sz="1400" b="1" noProof="1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profe</a:t>
            </a:r>
            <a:r>
              <a:rPr lang="es-ES" sz="1400" b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las haya incluido como una tarea del reto” </a:t>
            </a:r>
            <a:endParaRPr lang="es-ES" sz="1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1899016" y="6008760"/>
            <a:ext cx="59719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 b="1" kern="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s-ES" sz="1400" b="1" kern="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Creía que no, pero reflexionando he recordado que en les prácticas que realicé la maestra </a:t>
            </a:r>
            <a:r>
              <a:rPr lang="es-ES" sz="1400" b="1" u="sng" kern="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sólo consideraba una o dos tipologías de familias </a:t>
            </a:r>
            <a:r>
              <a:rPr lang="es-ES" sz="1400" b="1" kern="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 las otras las obviaba”</a:t>
            </a:r>
            <a:endParaRPr lang="es-ES" sz="1400" b="1" kern="0" dirty="0">
              <a:solidFill>
                <a:srgbClr val="7030A0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4327861" y="543372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algn="just">
              <a:spcAft>
                <a:spcPts val="600"/>
              </a:spcAft>
            </a:pPr>
            <a:r>
              <a:rPr lang="ca-ES" sz="14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s-ES" sz="14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Aplicando el trabajo de retos, me he dado cuenta de que yo misma </a:t>
            </a:r>
            <a:r>
              <a:rPr lang="es-ES" sz="1400" b="1" u="sng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todavía tengo incorporados estereotipos de género  </a:t>
            </a:r>
            <a:r>
              <a:rPr lang="es-ES" sz="14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que debo  modificar”</a:t>
            </a:r>
            <a:endParaRPr lang="es-ES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0" y="138112"/>
            <a:ext cx="8316416" cy="842615"/>
          </a:xfrm>
        </p:spPr>
        <p:txBody>
          <a:bodyPr>
            <a:normAutofit fontScale="90000"/>
          </a:bodyPr>
          <a:lstStyle/>
          <a:p>
            <a:pPr algn="ctr"/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 smtClean="0">
                <a:solidFill>
                  <a:srgbClr val="0070C0"/>
                </a:solidFill>
              </a:rPr>
              <a:t>ACTUACIONES Y RESULTADOS APLICACIÓN ABR </a:t>
            </a:r>
            <a:br>
              <a:rPr lang="ca-ES" sz="2800" b="1" dirty="0" smtClean="0">
                <a:solidFill>
                  <a:srgbClr val="0070C0"/>
                </a:solidFill>
              </a:rPr>
            </a:br>
            <a:r>
              <a:rPr lang="ca-ES" sz="2800" b="1" dirty="0" smtClean="0">
                <a:solidFill>
                  <a:srgbClr val="0070C0"/>
                </a:solidFill>
              </a:rPr>
              <a:t>PRESENTACIÓN PÚBLICA DE LOS RETOS </a:t>
            </a:r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endParaRPr lang="es-ES" dirty="0"/>
          </a:p>
        </p:txBody>
      </p:sp>
      <p:graphicFrame>
        <p:nvGraphicFramePr>
          <p:cNvPr id="12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790343"/>
              </p:ext>
            </p:extLst>
          </p:nvPr>
        </p:nvGraphicFramePr>
        <p:xfrm>
          <a:off x="425110" y="2852936"/>
          <a:ext cx="839536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2" y="1430449"/>
            <a:ext cx="2798872" cy="163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2" y="1319496"/>
            <a:ext cx="3051372" cy="173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19672" y="116632"/>
            <a:ext cx="5597525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 smtClean="0">
                <a:solidFill>
                  <a:srgbClr val="0070C0"/>
                </a:solidFill>
              </a:rPr>
              <a:t>CONCLUSIONES </a:t>
            </a:r>
            <a: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ca-ES" sz="28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ca-ES" sz="2800" b="1" dirty="0">
                <a:solidFill>
                  <a:srgbClr val="4F81BD">
                    <a:lumMod val="75000"/>
                  </a:srgbClr>
                </a:solidFill>
              </a:rPr>
            </a:br>
            <a:endParaRPr lang="es-ES" dirty="0"/>
          </a:p>
        </p:txBody>
      </p:sp>
      <p:graphicFrame>
        <p:nvGraphicFramePr>
          <p:cNvPr id="7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924715"/>
              </p:ext>
            </p:extLst>
          </p:nvPr>
        </p:nvGraphicFramePr>
        <p:xfrm>
          <a:off x="467544" y="908720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01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Referencias bibliográficas</a:t>
            </a:r>
            <a:r>
              <a:rPr lang="es-ES" b="1" dirty="0" smtClean="0"/>
              <a:t>   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597666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Apple (2010).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Challenge Based Learning: A Classroom Guide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. </a:t>
            </a:r>
            <a:r>
              <a:rPr lang="en-U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hlinkClick r:id="rId2"/>
              </a:rPr>
              <a:t>https://images.apple.com/education/docs/CBL_Classroom_Guide_Jan_2011.pdf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 </a:t>
            </a:r>
            <a:endParaRPr lang="es-ES" sz="10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Apple (2011).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Challenge Based Learning. Take Action and make a difference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es-ES" sz="1000" u="sng" dirty="0" smtClean="0">
                <a:solidFill>
                  <a:srgbClr val="0000FF"/>
                </a:solidFill>
                <a:effectLst/>
                <a:latin typeface="Arial"/>
                <a:ea typeface="Calibri"/>
                <a:cs typeface="Times New Roman"/>
                <a:hlinkClick r:id="rId3"/>
              </a:rPr>
              <a:t>http://www.challengebasedlearning.org/public/admin/docs/CBL_Paper_October_2011.pdf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De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Koning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, J. I. J. C.;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Crul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, M. R. M. i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Wever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, R. (2016). Models of Co-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creation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 A: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Morelli,M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., de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Götzen,A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., Grani, F. (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eds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.): 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Service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Design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Geographies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 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Proceedings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 of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the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ServDes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 2016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Linköping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 University Electronic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Press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"/>
              </a:rPr>
              <a:t>. (p.266-278). </a:t>
            </a:r>
            <a:r>
              <a:rPr lang="ca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4"/>
              </a:rPr>
              <a:t>http://www.servdes.org/conference-2016-copenhagen/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Fidalgo, A.,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Sein-Echaluce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, M. i García-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Peñalvo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, F. (2017). Aprendizaje basado en retos en una asignatura académica universitaria.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E-Comunicaciones. Revista Iberoamericana de Informática Educativa,25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, 1-8. </a:t>
            </a:r>
            <a:r>
              <a:rPr lang="es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5"/>
              </a:rPr>
              <a:t>https://www.researchgate.net/publication/317290203_Aprendizaje_Basado_en_Retos_en_una_asignatura_academica_universitaria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Geli de Ciurana, A. M. y Terradellas Piferrer, M. R. (2019). Formación de maestros mediante aprendizaje basado en retos y procesos de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co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-creación. A: Ruiz-Herrera, N; Guillén-Riquelme, A. i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Guillot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Valdés, M. (coord.):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Avances en Ciencias de la Educación y del Desarrollo.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(p. 291-297). Asociación Española de Psicología Conductual, Granada.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Kolb, D. A. (1984).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Experiential learning: experience as the source of learning and development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, Prentice Hall. </a:t>
            </a:r>
            <a:r>
              <a:rPr lang="en-U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6"/>
              </a:rPr>
              <a:t>http://www.learningfromexperience.com/images/uploads/process-of-experiential-learning.pdf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Lleonart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Sitjar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, A. y Terradellas Piferrer, M. R. (2019). El aprendizaje basado en problemas y en retos en la formación de maestros. A: Alonso García, S.; Romero Rodríguez, J. M.; Rodríguez-Jiménez, C. i Sola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Reche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, J. M. (eds.):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Investigación, Innovación Docente y TIC. Nuevos horizontes educativos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 (p. 2138-2154). Ed.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Dykinson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, Madrid</a:t>
            </a:r>
            <a:r>
              <a:rPr lang="es-ES" sz="1000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Helvetica"/>
                <a:ea typeface="Calibri"/>
                <a:cs typeface="Times New Roman"/>
              </a:rPr>
              <a:t> 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Lleonart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Sitjar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, Ariadna; Terradellas Piferrer, Maria Rosa (2021). «Desenvolupament de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competències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en el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Màster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de Formació del Professorat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mitjançant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l’Aprenentatge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basat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en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Problemes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i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l’Aprenentatge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basat</a:t>
            </a:r>
            <a:r>
              <a:rPr lang="es-ES" sz="10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en Reptes». </a:t>
            </a:r>
            <a:r>
              <a:rPr lang="es-ES" sz="1000" i="1" dirty="0" smtClean="0">
                <a:effectLst/>
                <a:latin typeface="Arial"/>
                <a:ea typeface="Calibri"/>
                <a:cs typeface="Times New Roman"/>
              </a:rPr>
              <a:t>Revista del </a:t>
            </a:r>
            <a:r>
              <a:rPr lang="es-ES" sz="1000" i="1" dirty="0" err="1" smtClean="0">
                <a:effectLst/>
                <a:latin typeface="Arial"/>
                <a:ea typeface="Calibri"/>
                <a:cs typeface="Times New Roman"/>
              </a:rPr>
              <a:t>Congrés</a:t>
            </a:r>
            <a:r>
              <a:rPr lang="es-ES" sz="1000" i="1" dirty="0" smtClean="0">
                <a:effectLst/>
                <a:latin typeface="Arial"/>
                <a:ea typeface="Calibri"/>
                <a:cs typeface="Times New Roman"/>
              </a:rPr>
              <a:t> Internacional de Docència Universitària i Innovació (CIDUI)</a:t>
            </a:r>
            <a:r>
              <a:rPr lang="es-ES" sz="1000" dirty="0" smtClean="0">
                <a:effectLst/>
                <a:latin typeface="Arial"/>
                <a:ea typeface="Calibri"/>
                <a:cs typeface="Times New Roman"/>
              </a:rPr>
              <a:t>, 2021, Vol. 1, Núm. 5, </a:t>
            </a:r>
            <a:r>
              <a:rPr lang="es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7"/>
              </a:rPr>
              <a:t>https://raco.cat/index.php/RevistaCIDUI/article/view/390343</a:t>
            </a:r>
            <a:r>
              <a:rPr lang="es-ES" sz="10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endParaRPr lang="es-ES" sz="1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Sabadell Artiga, Ll. (2012). 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Guia pràctica per </a:t>
            </a:r>
            <a:r>
              <a:rPr lang="ca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co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-crear a l’escola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ca-ES" sz="1000" u="sng" dirty="0" smtClean="0">
                <a:solidFill>
                  <a:srgbClr val="2E74B5"/>
                </a:solidFill>
                <a:effectLst/>
                <a:latin typeface="Arial"/>
                <a:ea typeface="Calibri"/>
                <a:cs typeface="Times New Roman"/>
                <a:hlinkClick r:id="rId8"/>
              </a:rPr>
              <a:t>https://cocreable.org/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Tecnológico de Monterrey (2016).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Reporte: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Edu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Trends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. Aprendizaje basado en retos.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Editorial Instituto Tecnológico y de Estudios Superiores de Monterrey. México. </a:t>
            </a:r>
            <a:r>
              <a:rPr lang="es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9"/>
              </a:rPr>
              <a:t>https://observatorio.itesm.mx/edutrendsabr</a:t>
            </a:r>
            <a:endParaRPr lang="es-ES" sz="1000" dirty="0" smtClean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Terradellas Piferrer, M. R. (2018). 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Aprendizaje Basado en Retos en la Formación Universitaria. ¿Cómo involucrar activamente a los estudiantes en problemáticas reales y hallar soluciones creativas y compartidas a las mismas?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Revista del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Congrés Internacional de Docència Universitària i Innovació</a:t>
            </a:r>
            <a:r>
              <a:rPr lang="ca-ES" sz="10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(CIDUI), 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4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ca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10"/>
              </a:rPr>
              <a:t>https://www.raco.cat/index.php/RevistaCIDUI/article/view/348976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Terradellas Piferrer, M. R. (2020a). Aprendizaje basado en retos y procesos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co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-creativos. Una oportunidad para abordar la diversidad familiar y los estereotipos de género en la formación inicial de maestros de educación infantil.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Ciencia, Técnica y </a:t>
            </a:r>
            <a:r>
              <a:rPr lang="es-ES" sz="1000" i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Mainstreaming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Socia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l, 0(4), 49-59. </a:t>
            </a:r>
            <a:r>
              <a:rPr lang="es-ES" sz="1000" u="sng" dirty="0" smtClean="0">
                <a:solidFill>
                  <a:srgbClr val="0563C1"/>
                </a:solidFill>
                <a:effectLst/>
                <a:latin typeface="Arial"/>
                <a:ea typeface="Calibri"/>
                <a:cs typeface="Times New Roman"/>
                <a:hlinkClick r:id="rId11"/>
              </a:rPr>
              <a:t>https://doi.org/10.4995/citecma.2020.13408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Terradellas Piferrer, M. R. (2020b). Aprenentatge basat en reptes i processos de 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co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-creació. A: Calafell, G; Junyent, M. i Geli, A. M. (</a:t>
            </a:r>
            <a:r>
              <a:rPr lang="ca-ES" sz="10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coord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.). </a:t>
            </a:r>
            <a:r>
              <a:rPr lang="ca-ES" sz="1000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Congrés Nacional d’Educació Ambiental (2018: Girona, Catalunya). Teixint aliances per avançar en l’educació ambiental: conferència inspiradora, experiències i resultats del primer Congrés Nacional d’Educació Ambiental.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(p. 82-85). Documenta 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Universitaria</a:t>
            </a:r>
            <a:r>
              <a:rPr lang="ca-ES" sz="10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, Girona.</a:t>
            </a:r>
            <a:endParaRPr lang="es-ES" sz="1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Terradellas Piferrer, M. R. i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Lleonart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Sitjar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, A. (2018). Formación de maestros mediante Aprendizaje Basado en Retos y procesos de Co-creación.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Memoria CIIE, </a:t>
            </a:r>
            <a:r>
              <a:rPr lang="es-ES" sz="1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3. (p. 842- 848). Instituto Tecnológico y de Estudios Superiores de Monterrey, Monterrey (México). </a:t>
            </a:r>
            <a:endParaRPr lang="es-ES" sz="1000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000" dirty="0">
              <a:ea typeface="Calibri"/>
              <a:cs typeface="Times New Roman"/>
            </a:endParaRP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7102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FC96AE-64F4-4003-AE9B-CB8AF15B1F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1988840"/>
            <a:ext cx="4355976" cy="21748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¡Muchas Gracias!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Estoy a su disposición 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3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2625014" cy="29428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9FC96AE-64F4-4003-AE9B-CB8AF15B1FAC}"/>
              </a:ext>
            </a:extLst>
          </p:cNvPr>
          <p:cNvSpPr txBox="1">
            <a:spLocks/>
          </p:cNvSpPr>
          <p:nvPr/>
        </p:nvSpPr>
        <p:spPr>
          <a:xfrm>
            <a:off x="1475656" y="4437112"/>
            <a:ext cx="6624736" cy="217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70C0"/>
                </a:solidFill>
                <a:hlinkClick r:id="rId3"/>
              </a:rPr>
              <a:t>r</a:t>
            </a:r>
            <a:r>
              <a:rPr lang="es-ES" dirty="0" smtClean="0">
                <a:solidFill>
                  <a:srgbClr val="0070C0"/>
                </a:solidFill>
                <a:hlinkClick r:id="rId3"/>
              </a:rPr>
              <a:t>osa.terradellas@udg.edu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esi\Dibuixos Mario\Imatges jpg fons blanc\Cocreació_ABR_Imatge Tesi Maria Rosa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9644" r="21565" b="11085"/>
          <a:stretch/>
        </p:blipFill>
        <p:spPr bwMode="auto">
          <a:xfrm>
            <a:off x="978070" y="476672"/>
            <a:ext cx="191452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esi\Dibuixos Mario\Imatges jpg fons blanc\Parts_Cocreació_Imatge Tesi Maria Ros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14350" r="11387" b="28635"/>
          <a:stretch/>
        </p:blipFill>
        <p:spPr bwMode="auto">
          <a:xfrm>
            <a:off x="4211959" y="3645024"/>
            <a:ext cx="2020667" cy="20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tesi\Dibuixos Mario\Imatges jpg fons blanc\Parts_Formació de mestres_Imatge Tesi Maria Ro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15845" r="17216" b="17685"/>
          <a:stretch/>
        </p:blipFill>
        <p:spPr bwMode="auto">
          <a:xfrm>
            <a:off x="5891373" y="1042126"/>
            <a:ext cx="169541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tesi\Dibuixos Mario\Imatges jpg fons blanc\Parts__Educació Superior_Imatge Tesi Maria Ros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21972" r="17799" b="26254"/>
          <a:stretch/>
        </p:blipFill>
        <p:spPr bwMode="auto">
          <a:xfrm>
            <a:off x="3470424" y="1042126"/>
            <a:ext cx="1483071" cy="14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1514601" cy="167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7167954"/>
              </p:ext>
            </p:extLst>
          </p:nvPr>
        </p:nvGraphicFramePr>
        <p:xfrm>
          <a:off x="395536" y="476672"/>
          <a:ext cx="788670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8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842967"/>
              </p:ext>
            </p:extLst>
          </p:nvPr>
        </p:nvGraphicFramePr>
        <p:xfrm>
          <a:off x="1070725" y="1925469"/>
          <a:ext cx="6957661" cy="409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070723" y="476672"/>
            <a:ext cx="617220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rgbClr val="0070C0"/>
                </a:solidFill>
                <a:latin typeface="Calibri Light" panose="020F0302020204030204"/>
              </a:rPr>
              <a:t>Primera parte 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–Análisis 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3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5" y="116632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/>
            </a:r>
            <a:br>
              <a:rPr lang="es-ES" sz="3200" b="1" dirty="0">
                <a:solidFill>
                  <a:srgbClr val="0070C0"/>
                </a:solidFill>
              </a:rPr>
            </a:br>
            <a:r>
              <a:rPr lang="es-ES" sz="3600" b="1" dirty="0" smtClean="0">
                <a:solidFill>
                  <a:srgbClr val="0070C0"/>
                </a:solidFill>
              </a:rPr>
              <a:t>Desarrollo- Diseño aplicación ABR</a:t>
            </a:r>
            <a:r>
              <a:rPr lang="es-ES" sz="3600" b="1" dirty="0">
                <a:solidFill>
                  <a:srgbClr val="0070C0"/>
                </a:solidFill>
              </a:rPr>
              <a:t/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8" y="784446"/>
            <a:ext cx="1965278" cy="602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66" y="1268763"/>
            <a:ext cx="17684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1" y="4450512"/>
            <a:ext cx="22621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56" y="1275564"/>
            <a:ext cx="1845917" cy="20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08" y="4504777"/>
            <a:ext cx="1669079" cy="14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13" y="4502159"/>
            <a:ext cx="1706320" cy="14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44" y="1259832"/>
            <a:ext cx="20240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3075205" y="3369314"/>
            <a:ext cx="884936" cy="42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ES" sz="48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Cocreación</a:t>
            </a:r>
            <a:br>
              <a:rPr kumimoji="0" lang="es-ES" sz="48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ES" sz="4800" b="1" i="0" u="none" strike="noStrike" kern="12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732178" y="2943163"/>
            <a:ext cx="1727363" cy="42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Diversidad  familiar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555777" y="6081874"/>
            <a:ext cx="1723161" cy="42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Tecnologías de la comunicación 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36657" y="6081868"/>
            <a:ext cx="1973514" cy="39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Igualdad de género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Erradicación estereotipos </a:t>
            </a:r>
            <a:b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6691065" y="5987217"/>
            <a:ext cx="1617298" cy="426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Trabajo en equipo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9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7812360" cy="7649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Desarrollo: Fases Procesos </a:t>
            </a:r>
            <a:r>
              <a:rPr lang="es-ES" sz="3600" b="1" dirty="0" err="1" smtClean="0">
                <a:solidFill>
                  <a:srgbClr val="0070C0"/>
                </a:solidFill>
              </a:rPr>
              <a:t>Cocreación</a:t>
            </a:r>
            <a:r>
              <a:rPr lang="es-ES" sz="3600" b="1" dirty="0" smtClean="0">
                <a:solidFill>
                  <a:srgbClr val="0070C0"/>
                </a:solidFill>
              </a:rPr>
              <a:t> 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2" y="1257236"/>
            <a:ext cx="4067944" cy="27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79819" y="4460933"/>
            <a:ext cx="387941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i="1" dirty="0">
                <a:solidFill>
                  <a:srgbClr val="0070C0"/>
                </a:solidFill>
                <a:ea typeface="Calibri"/>
                <a:cs typeface="Times New Roman"/>
              </a:rPr>
              <a:t>Fig. 3. C</a:t>
            </a:r>
            <a:r>
              <a:rPr lang="es-ES" sz="1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on </a:t>
            </a:r>
            <a:r>
              <a:rPr lang="es-ES" sz="1200" b="1" i="1" dirty="0">
                <a:solidFill>
                  <a:srgbClr val="0070C0"/>
                </a:solidFill>
                <a:ea typeface="Calibri"/>
                <a:cs typeface="Times New Roman"/>
              </a:rPr>
              <a:t>estudiantes. Fuente: M. Rosa Terradellas </a:t>
            </a:r>
            <a:endParaRPr lang="es-ES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3" y="950628"/>
            <a:ext cx="4370583" cy="3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7028" y="4258662"/>
            <a:ext cx="387941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i="1" dirty="0">
                <a:solidFill>
                  <a:srgbClr val="0070C0"/>
                </a:solidFill>
                <a:ea typeface="Calibri"/>
                <a:cs typeface="Times New Roman"/>
              </a:rPr>
              <a:t>Fig. 2. C</a:t>
            </a:r>
            <a:r>
              <a:rPr lang="es-ES" sz="1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on </a:t>
            </a:r>
            <a:r>
              <a:rPr lang="es-ES" sz="1400" b="1" i="1" dirty="0">
                <a:solidFill>
                  <a:srgbClr val="0070C0"/>
                </a:solidFill>
                <a:ea typeface="Calibri"/>
                <a:cs typeface="Times New Roman"/>
              </a:rPr>
              <a:t>profesionales de la educación . Fuente: M. Rosa Terradellas </a:t>
            </a:r>
            <a:endParaRPr lang="es-ES" sz="1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" y="5088048"/>
            <a:ext cx="2074575" cy="172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87" y="5088061"/>
            <a:ext cx="2043990" cy="157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58" y="5062502"/>
            <a:ext cx="1921538" cy="17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53" y="4977985"/>
            <a:ext cx="140374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08300" y="0"/>
            <a:ext cx="7020272" cy="78740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     </a:t>
            </a:r>
            <a:r>
              <a:rPr lang="es-ES" sz="2800" b="1" dirty="0" smtClean="0">
                <a:solidFill>
                  <a:srgbClr val="0070C0"/>
                </a:solidFill>
              </a:rPr>
              <a:t>Desarrollo- Diseño sistema evaluación</a:t>
            </a:r>
            <a:endParaRPr lang="es-E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2188994"/>
              </p:ext>
            </p:extLst>
          </p:nvPr>
        </p:nvGraphicFramePr>
        <p:xfrm>
          <a:off x="3851920" y="1377011"/>
          <a:ext cx="4536504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1"/>
            <a:ext cx="2308633" cy="595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119004"/>
              </p:ext>
            </p:extLst>
          </p:nvPr>
        </p:nvGraphicFramePr>
        <p:xfrm>
          <a:off x="4788024" y="4509120"/>
          <a:ext cx="3347595" cy="219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3779912" y="5085184"/>
            <a:ext cx="877049" cy="78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2800" b="1" dirty="0" smtClean="0">
                <a:solidFill>
                  <a:srgbClr val="4472C4">
                    <a:lumMod val="75000"/>
                  </a:srgbClr>
                </a:solidFill>
              </a:rPr>
              <a:t>DAFO </a:t>
            </a:r>
            <a:endParaRPr lang="es-ES" sz="28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16443"/>
              </p:ext>
            </p:extLst>
          </p:nvPr>
        </p:nvGraphicFramePr>
        <p:xfrm>
          <a:off x="926848" y="1625100"/>
          <a:ext cx="760559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0" y="298450"/>
            <a:ext cx="8820472" cy="114935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Desarrollo: Aplicación metodología ABR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38264" y="116632"/>
            <a:ext cx="8028384" cy="1325562"/>
          </a:xfrm>
        </p:spPr>
        <p:txBody>
          <a:bodyPr>
            <a:normAutofit/>
          </a:bodyPr>
          <a:lstStyle/>
          <a:p>
            <a:pPr algn="ctr"/>
            <a:r>
              <a:rPr lang="ca-ES" sz="2800" b="1" dirty="0" smtClean="0">
                <a:solidFill>
                  <a:srgbClr val="0070C0"/>
                </a:solidFill>
              </a:rPr>
              <a:t>ACTUACIONES Y RESULTADOS APLICACIÓN ABR COMPOSICIÓN ALEATORIA GRUPOS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825625"/>
            <a:ext cx="3322638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ca-ES" sz="1800" b="1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ca-ES" sz="1800" b="1" kern="0" dirty="0">
              <a:solidFill>
                <a:sysClr val="windowText" lastClr="000000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34621"/>
              </p:ext>
            </p:extLst>
          </p:nvPr>
        </p:nvGraphicFramePr>
        <p:xfrm>
          <a:off x="457202" y="1600202"/>
          <a:ext cx="3297725" cy="413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160477" y="1843093"/>
            <a:ext cx="3977698" cy="972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ES" sz="1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52456" y="1791419"/>
            <a:ext cx="4169121" cy="173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600" b="1" dirty="0" smtClean="0">
                <a:solidFill>
                  <a:srgbClr val="FF3399"/>
                </a:solidFill>
              </a:rPr>
              <a:t>Realmente me he dado cuenta de que la profesora tenía razón. Trabajando con personas diferentes </a:t>
            </a:r>
            <a:r>
              <a:rPr lang="es-ES" sz="1600" b="1" u="sng" dirty="0" smtClean="0">
                <a:solidFill>
                  <a:srgbClr val="FF3399"/>
                </a:solidFill>
              </a:rPr>
              <a:t>he adoptado distintos roles  </a:t>
            </a:r>
            <a:r>
              <a:rPr lang="es-ES" sz="1600" b="1" dirty="0" smtClean="0">
                <a:solidFill>
                  <a:srgbClr val="FF3399"/>
                </a:solidFill>
              </a:rPr>
              <a:t>en el trabajo en equipo. Habitualmente  ejerzo como líder pero ahora soy capaz de adoptar nuevos roles con otros grupos</a:t>
            </a:r>
            <a:r>
              <a:rPr lang="es-ES" sz="1400" b="1" dirty="0" smtClean="0">
                <a:solidFill>
                  <a:srgbClr val="FF3399"/>
                </a:solidFill>
              </a:rPr>
              <a:t>. </a:t>
            </a:r>
            <a:endParaRPr lang="es-ES" sz="1400" dirty="0">
              <a:solidFill>
                <a:srgbClr val="FF3399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352456" y="3971800"/>
            <a:ext cx="4169121" cy="1623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600" b="1" dirty="0" smtClean="0">
                <a:solidFill>
                  <a:srgbClr val="7030A0"/>
                </a:solidFill>
              </a:rPr>
              <a:t>Una vez terminada la asignatura me he percatado de cómo llegué a </a:t>
            </a:r>
            <a:r>
              <a:rPr lang="es-ES" sz="1600" b="1" u="sng" dirty="0" smtClean="0">
                <a:solidFill>
                  <a:srgbClr val="7030A0"/>
                </a:solidFill>
              </a:rPr>
              <a:t>protestar</a:t>
            </a:r>
            <a:r>
              <a:rPr lang="es-ES" sz="1600" b="1" dirty="0" smtClean="0">
                <a:solidFill>
                  <a:srgbClr val="7030A0"/>
                </a:solidFill>
              </a:rPr>
              <a:t> por tener que trabajar en grupos aleatorios!!!! Gracias por  haberme hecho descubrir </a:t>
            </a:r>
            <a:r>
              <a:rPr lang="es-ES" sz="1600" b="1" u="sng" dirty="0" smtClean="0">
                <a:solidFill>
                  <a:srgbClr val="7030A0"/>
                </a:solidFill>
              </a:rPr>
              <a:t>magníficas personas </a:t>
            </a:r>
            <a:r>
              <a:rPr lang="es-ES" sz="1600" b="1" dirty="0" smtClean="0">
                <a:solidFill>
                  <a:srgbClr val="7030A0"/>
                </a:solidFill>
              </a:rPr>
              <a:t>en las que nunca me había fijado, las cuales  me han ayudado a crecer profesionalmente y a ser mejor persona </a:t>
            </a:r>
            <a:endParaRPr lang="es-E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1082</Words>
  <Application>Microsoft Office PowerPoint</Application>
  <PresentationFormat>Presentación en pantalla (4:3)</PresentationFormat>
  <Paragraphs>111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IX Taller Internacional sobre la Formación Universitaria de Profesionales de la Educación </vt:lpstr>
      <vt:lpstr>Presentación de PowerPoint</vt:lpstr>
      <vt:lpstr>Presentación de PowerPoint</vt:lpstr>
      <vt:lpstr>Presentación de PowerPoint</vt:lpstr>
      <vt:lpstr> Desarrollo- Diseño aplicación ABR </vt:lpstr>
      <vt:lpstr>Desarrollo: Fases Procesos Cocreación </vt:lpstr>
      <vt:lpstr>     Desarrollo- Diseño sistema evaluación</vt:lpstr>
      <vt:lpstr>Desarrollo: Aplicación metodología ABR</vt:lpstr>
      <vt:lpstr>ACTUACIONES Y RESULTADOS APLICACIÓN ABR COMPOSICIÓN ALEATORIA GRUPOS</vt:lpstr>
      <vt:lpstr>ACTUACIONES Y RESULTADOS APLICACIÓN ABR                         LAS RÚBRICAS Y EL DAFO </vt:lpstr>
      <vt:lpstr> ACTUACIONES Y RESULTADOS APLICACIÓN ABR  OPINIONES SOBRE EL TRABAJO POR  RETOS </vt:lpstr>
      <vt:lpstr>  ACTUACIONES Y RESULTADOS APLICACIÓN ABR  LOS PROCESOS DE COCREACIÓN  </vt:lpstr>
      <vt:lpstr>  ACTUACIONES Y RESULTADOS APLICACIÓN ABR  SOSTENIBILIDAD, TECNOLOGÍAS, DIVERSIDAD, GÉNERO  </vt:lpstr>
      <vt:lpstr>  ACTUACIONES Y RESULTADOS APLICACIÓN ABR  PRESENTACIÓN PÚBLICA DE LOS RETOS  </vt:lpstr>
      <vt:lpstr>  CONCLUSIONES   </vt:lpstr>
      <vt:lpstr>Referencias bibliográficas    </vt:lpstr>
      <vt:lpstr>¡Muchas Gracias! Estoy a su disposición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 CUBA</dc:title>
  <dc:creator>Terri</dc:creator>
  <cp:lastModifiedBy>Terri</cp:lastModifiedBy>
  <cp:revision>15</cp:revision>
  <dcterms:created xsi:type="dcterms:W3CDTF">2022-01-14T13:07:00Z</dcterms:created>
  <dcterms:modified xsi:type="dcterms:W3CDTF">2022-01-17T14:15:29Z</dcterms:modified>
</cp:coreProperties>
</file>