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5" d="100"/>
          <a:sy n="15" d="100"/>
        </p:scale>
        <p:origin x="15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5057995"/>
            <a:ext cx="17722096" cy="1114206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XVII Taller </a:t>
            </a:r>
            <a:r>
              <a:rPr lang="en-US" sz="6600" b="1" dirty="0" err="1" smtClean="0">
                <a:solidFill>
                  <a:srgbClr val="002060"/>
                </a:solidFill>
              </a:rPr>
              <a:t>Internacional</a:t>
            </a:r>
            <a:r>
              <a:rPr lang="en-US" sz="6600" b="1" dirty="0" smtClean="0">
                <a:solidFill>
                  <a:srgbClr val="002060"/>
                </a:solidFill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</a:rPr>
              <a:t>Extensión</a:t>
            </a:r>
            <a:r>
              <a:rPr lang="en-US" sz="6600" b="1" dirty="0" smtClean="0">
                <a:solidFill>
                  <a:srgbClr val="002060"/>
                </a:solidFill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</a:rPr>
              <a:t>Universitaria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6990" y="10950057"/>
            <a:ext cx="18665905" cy="169942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s-ES" sz="3200" dirty="0"/>
              <a:t>La universidad cubana de hoy se manifiesta como agente de innovación científica y técnica para responder a las actividades económicas y sociales frente a las profundas transformaciones que vienen ocurriendo a nivel Global. El Plan Nacional de Desarrollo Económico y Social para el 2030 en Cuba requiere de desarrollar acciones dirigidas a lograr un acompañamiento más efectivo a los gobiernos provinciales y municipales para la implementación de sus estrategias de desarrollo, de ahí que las potencialidades que ofrece la extensión universitaria satisfagan las demandas de un territorio y su gestión para el desarrollo local con repercusión a nivel nacional.</a:t>
            </a:r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6172201"/>
            <a:ext cx="17722096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2060"/>
                </a:solidFill>
              </a:rPr>
              <a:t>I</a:t>
            </a:r>
            <a:r>
              <a:rPr lang="es-ES" sz="9600" dirty="0"/>
              <a:t>C</a:t>
            </a:r>
            <a:r>
              <a:rPr lang="es-ES" sz="9600" dirty="0" smtClean="0"/>
              <a:t>IENCIA </a:t>
            </a:r>
            <a:r>
              <a:rPr lang="es-ES" sz="9600" dirty="0"/>
              <a:t>E INNOVACIÓN: NUEVOS RETOS DE LA EXTENSIÓN UNIVERSITARIA CUBANA FRENTE AL PNDES </a:t>
            </a:r>
            <a:r>
              <a:rPr lang="es-ES" sz="9600" dirty="0" smtClean="0"/>
              <a:t>2030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1181099" y="7694506"/>
            <a:ext cx="18805071" cy="153306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800" dirty="0" smtClean="0"/>
              <a:t>MSc</a:t>
            </a:r>
            <a:r>
              <a:rPr lang="es-ES" sz="2800" dirty="0"/>
              <a:t>. Nélida Sánchez Lijan . </a:t>
            </a:r>
            <a:r>
              <a:rPr lang="es-ES" sz="2800" dirty="0" smtClean="0"/>
              <a:t>- </a:t>
            </a:r>
            <a:r>
              <a:rPr lang="es-ES" sz="2800" dirty="0"/>
              <a:t>MSc. David Platero Gutiérrez. </a:t>
            </a:r>
            <a:r>
              <a:rPr lang="es-ES" sz="2800" dirty="0" smtClean="0"/>
              <a:t>MSc</a:t>
            </a:r>
            <a:r>
              <a:rPr lang="es-ES" sz="2800" dirty="0"/>
              <a:t>. Damaris Mendieta Martínez damaris.mendieta@reduc.edu.cu Profesor Auxiliar. - MSc Carlos Reiniel González </a:t>
            </a:r>
            <a:r>
              <a:rPr lang="es-ES" sz="2800" dirty="0" smtClean="0"/>
              <a:t>Fernández. Universidad de Camagüey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181099" y="14412678"/>
            <a:ext cx="191317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Demostrar la importancia de la investigación científica curricular y extracurricular en esferas medulares para el desarrollo local y social, la elaboración de proyectos extensionistas y socioculturales comunitarios, así como la participación en tareas de alto impacto social desde los espacios locales en la generación de conocimientos, integración y cooperación institucional constituye el gran reto de este trabajo por su alcance </a:t>
            </a:r>
            <a:r>
              <a:rPr lang="es-ES" sz="2800" dirty="0" smtClean="0"/>
              <a:t>territorial</a:t>
            </a:r>
            <a:endParaRPr lang="en-US" sz="2800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90" y="1446750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smtClean="0"/>
              <a:t>o</a:t>
            </a:r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098" y="18621729"/>
            <a:ext cx="19131795" cy="150241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3200" dirty="0"/>
              <a:t>La extensión universitaria y su gestión apunta a contribuir con la investigación social como recurso estratégico de dirección del estado, las instituciones, las empresas y los medios de comunicación para darle cumplimiento al Plan Nacional de Desarrollo Económico y Social en Cuba para el 2030. la temática abordada posibilitan redimensionar el papel de la extensión universitaria en Cuba como proceso articulador en función de promocionar y retroalimentar saberes matizados por una sucesión de cambios coyunturales y contingencias, en contextos históricos dados </a:t>
            </a:r>
            <a:endParaRPr lang="en-US" sz="32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646990" y="22697193"/>
            <a:ext cx="18665905" cy="1692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3200" dirty="0"/>
              <a:t>Alonso M y </a:t>
            </a:r>
            <a:r>
              <a:rPr lang="es-ES" sz="3200" dirty="0" err="1"/>
              <a:t>Saladrigas</a:t>
            </a:r>
            <a:r>
              <a:rPr lang="es-ES" sz="3200" dirty="0"/>
              <a:t> H. (2002) Para investigar en comunicación social. Guía didáctica. La Habana: Editorial Pablo de la </a:t>
            </a:r>
            <a:r>
              <a:rPr lang="es-ES" sz="3200" dirty="0" err="1"/>
              <a:t>Torriente</a:t>
            </a:r>
            <a:r>
              <a:rPr lang="es-ES" sz="3200" dirty="0"/>
              <a:t> </a:t>
            </a:r>
            <a:r>
              <a:rPr lang="es-ES" sz="3200" dirty="0" err="1" smtClean="0"/>
              <a:t>Brau</a:t>
            </a:r>
            <a:r>
              <a:rPr lang="es-ES" sz="3200" dirty="0"/>
              <a:t>, Díaz </a:t>
            </a:r>
            <a:r>
              <a:rPr lang="es-ES" sz="3200" dirty="0" err="1"/>
              <a:t>Canel</a:t>
            </a:r>
            <a:r>
              <a:rPr lang="es-ES" sz="3200" dirty="0"/>
              <a:t> Bermúdez, Miguel. (2012). Revista Cubana de Gestión Empresarial, Volumen 8 No 1 Cedeño, J. &amp; Machado, E.F. (2012). Papel de la extensión universitaria en la transformación local y el desarrollo social. Revista Humanidades Médicas. Recuperado: http://scielo.sld.cu/scielo.php?script=sci_arttext&amp;pid=S172781202012000300002&amp; </a:t>
            </a:r>
            <a:r>
              <a:rPr lang="es-ES" sz="3200" dirty="0" err="1"/>
              <a:t>lng</a:t>
            </a:r>
            <a:r>
              <a:rPr lang="es-ES" sz="3200" dirty="0"/>
              <a:t>=</a:t>
            </a:r>
            <a:r>
              <a:rPr lang="es-ES" sz="3200" dirty="0" err="1"/>
              <a:t>es&amp;tlng</a:t>
            </a:r>
            <a:r>
              <a:rPr lang="es-ES" sz="3200" dirty="0"/>
              <a:t>=es. Colectivo de autores. Responsabilidad Social y Pertinencia de la educación superior en entornos locales. Editorial Félix Varela, ISBN. 97895907505,2012</a:t>
            </a:r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err="1" smtClean="0"/>
              <a:t>Insertar</a:t>
            </a:r>
            <a:r>
              <a:rPr lang="en-US" sz="2800" dirty="0" smtClean="0"/>
              <a:t> </a:t>
            </a:r>
            <a:r>
              <a:rPr lang="en-US" sz="2800" dirty="0" err="1" smtClean="0"/>
              <a:t>Texto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432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XVII Taller Internacional Extensión Universitaria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Nelida Sánchez Lijan</cp:lastModifiedBy>
  <cp:revision>21</cp:revision>
  <dcterms:created xsi:type="dcterms:W3CDTF">2021-12-21T16:45:31Z</dcterms:created>
  <dcterms:modified xsi:type="dcterms:W3CDTF">2024-01-21T15:48:48Z</dcterms:modified>
</cp:coreProperties>
</file>