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21959888" cy="3275965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p:scale>
          <a:sx n="64" d="100"/>
          <a:sy n="64" d="100"/>
        </p:scale>
        <p:origin x="-432" y="-85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646992" y="5361362"/>
            <a:ext cx="18665905" cy="11405211"/>
          </a:xfrm>
        </p:spPr>
        <p:txBody>
          <a:bodyPr anchor="b"/>
          <a:lstStyle>
            <a:lvl1pPr algn="ctr">
              <a:defRPr sz="1441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744986" y="17206402"/>
            <a:ext cx="16469916" cy="7909330"/>
          </a:xfrm>
        </p:spPr>
        <p:txBody>
          <a:bodyPr/>
          <a:lstStyle>
            <a:lvl1pPr marL="0" indent="0" algn="ctr">
              <a:buNone/>
              <a:defRPr sz="5764"/>
            </a:lvl1pPr>
            <a:lvl2pPr marL="1098012" indent="0" algn="ctr">
              <a:buNone/>
              <a:defRPr sz="4803"/>
            </a:lvl2pPr>
            <a:lvl3pPr marL="2196023" indent="0" algn="ctr">
              <a:buNone/>
              <a:defRPr sz="4323"/>
            </a:lvl3pPr>
            <a:lvl4pPr marL="3294035" indent="0" algn="ctr">
              <a:buNone/>
              <a:defRPr sz="3843"/>
            </a:lvl4pPr>
            <a:lvl5pPr marL="4392046" indent="0" algn="ctr">
              <a:buNone/>
              <a:defRPr sz="3843"/>
            </a:lvl5pPr>
            <a:lvl6pPr marL="5490058" indent="0" algn="ctr">
              <a:buNone/>
              <a:defRPr sz="3843"/>
            </a:lvl6pPr>
            <a:lvl7pPr marL="6588069" indent="0" algn="ctr">
              <a:buNone/>
              <a:defRPr sz="3843"/>
            </a:lvl7pPr>
            <a:lvl8pPr marL="7686081" indent="0" algn="ctr">
              <a:buNone/>
              <a:defRPr sz="3843"/>
            </a:lvl8pPr>
            <a:lvl9pPr marL="8784092" indent="0" algn="ctr">
              <a:buNone/>
              <a:defRPr sz="3843"/>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96845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643455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715046" y="1744148"/>
            <a:ext cx="4735101" cy="27762289"/>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509743" y="1744148"/>
            <a:ext cx="13930804" cy="27762289"/>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52860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654276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98306" y="8167172"/>
            <a:ext cx="18940403" cy="13627102"/>
          </a:xfrm>
        </p:spPr>
        <p:txBody>
          <a:bodyPr anchor="b"/>
          <a:lstStyle>
            <a:lvl1pPr>
              <a:defRPr sz="1441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98306" y="21923192"/>
            <a:ext cx="18940403" cy="7166171"/>
          </a:xfrm>
        </p:spPr>
        <p:txBody>
          <a:bodyPr/>
          <a:lstStyle>
            <a:lvl1pPr marL="0" indent="0">
              <a:buNone/>
              <a:defRPr sz="5764">
                <a:solidFill>
                  <a:schemeClr val="tx1"/>
                </a:solidFill>
              </a:defRPr>
            </a:lvl1pPr>
            <a:lvl2pPr marL="1098012" indent="0">
              <a:buNone/>
              <a:defRPr sz="4803">
                <a:solidFill>
                  <a:schemeClr val="tx1">
                    <a:tint val="75000"/>
                  </a:schemeClr>
                </a:solidFill>
              </a:defRPr>
            </a:lvl2pPr>
            <a:lvl3pPr marL="2196023" indent="0">
              <a:buNone/>
              <a:defRPr sz="4323">
                <a:solidFill>
                  <a:schemeClr val="tx1">
                    <a:tint val="75000"/>
                  </a:schemeClr>
                </a:solidFill>
              </a:defRPr>
            </a:lvl3pPr>
            <a:lvl4pPr marL="3294035" indent="0">
              <a:buNone/>
              <a:defRPr sz="3843">
                <a:solidFill>
                  <a:schemeClr val="tx1">
                    <a:tint val="75000"/>
                  </a:schemeClr>
                </a:solidFill>
              </a:defRPr>
            </a:lvl4pPr>
            <a:lvl5pPr marL="4392046" indent="0">
              <a:buNone/>
              <a:defRPr sz="3843">
                <a:solidFill>
                  <a:schemeClr val="tx1">
                    <a:tint val="75000"/>
                  </a:schemeClr>
                </a:solidFill>
              </a:defRPr>
            </a:lvl5pPr>
            <a:lvl6pPr marL="5490058" indent="0">
              <a:buNone/>
              <a:defRPr sz="3843">
                <a:solidFill>
                  <a:schemeClr val="tx1">
                    <a:tint val="75000"/>
                  </a:schemeClr>
                </a:solidFill>
              </a:defRPr>
            </a:lvl6pPr>
            <a:lvl7pPr marL="6588069" indent="0">
              <a:buNone/>
              <a:defRPr sz="3843">
                <a:solidFill>
                  <a:schemeClr val="tx1">
                    <a:tint val="75000"/>
                  </a:schemeClr>
                </a:solidFill>
              </a:defRPr>
            </a:lvl7pPr>
            <a:lvl8pPr marL="7686081" indent="0">
              <a:buNone/>
              <a:defRPr sz="3843">
                <a:solidFill>
                  <a:schemeClr val="tx1">
                    <a:tint val="75000"/>
                  </a:schemeClr>
                </a:solidFill>
              </a:defRPr>
            </a:lvl8pPr>
            <a:lvl9pPr marL="8784092" indent="0">
              <a:buNone/>
              <a:defRPr sz="3843">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91064BA3-83C8-46BC-B43A-3209F898C737}" type="datetimeFigureOut">
              <a:rPr lang="en-US" smtClean="0"/>
              <a:t>1/28/2024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291328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509743" y="8720740"/>
            <a:ext cx="9332952" cy="2078569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11117194" y="8720740"/>
            <a:ext cx="9332952" cy="2078569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91064BA3-83C8-46BC-B43A-3209F898C737}" type="datetimeFigureOut">
              <a:rPr lang="en-US" smtClean="0"/>
              <a:t>1/28/2024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4250732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512603" y="1744155"/>
            <a:ext cx="18940403" cy="6332018"/>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512605" y="8030666"/>
            <a:ext cx="9290060" cy="3935706"/>
          </a:xfrm>
        </p:spPr>
        <p:txBody>
          <a:bodyPr anchor="b"/>
          <a:lstStyle>
            <a:lvl1pPr marL="0" indent="0">
              <a:buNone/>
              <a:defRPr sz="5764" b="1"/>
            </a:lvl1pPr>
            <a:lvl2pPr marL="1098012" indent="0">
              <a:buNone/>
              <a:defRPr sz="4803" b="1"/>
            </a:lvl2pPr>
            <a:lvl3pPr marL="2196023" indent="0">
              <a:buNone/>
              <a:defRPr sz="4323" b="1"/>
            </a:lvl3pPr>
            <a:lvl4pPr marL="3294035" indent="0">
              <a:buNone/>
              <a:defRPr sz="3843" b="1"/>
            </a:lvl4pPr>
            <a:lvl5pPr marL="4392046" indent="0">
              <a:buNone/>
              <a:defRPr sz="3843" b="1"/>
            </a:lvl5pPr>
            <a:lvl6pPr marL="5490058" indent="0">
              <a:buNone/>
              <a:defRPr sz="3843" b="1"/>
            </a:lvl6pPr>
            <a:lvl7pPr marL="6588069" indent="0">
              <a:buNone/>
              <a:defRPr sz="3843" b="1"/>
            </a:lvl7pPr>
            <a:lvl8pPr marL="7686081" indent="0">
              <a:buNone/>
              <a:defRPr sz="3843" b="1"/>
            </a:lvl8pPr>
            <a:lvl9pPr marL="8784092" indent="0">
              <a:buNone/>
              <a:defRPr sz="3843" b="1"/>
            </a:lvl9pPr>
          </a:lstStyle>
          <a:p>
            <a:pPr lvl="0"/>
            <a:r>
              <a:rPr lang="es-ES" smtClean="0"/>
              <a:t>Editar el estilo de texto del patrón</a:t>
            </a:r>
          </a:p>
        </p:txBody>
      </p:sp>
      <p:sp>
        <p:nvSpPr>
          <p:cNvPr id="4" name="Content Placeholder 3"/>
          <p:cNvSpPr>
            <a:spLocks noGrp="1"/>
          </p:cNvSpPr>
          <p:nvPr>
            <p:ph sz="half" idx="2"/>
          </p:nvPr>
        </p:nvSpPr>
        <p:spPr>
          <a:xfrm>
            <a:off x="1512605" y="11966372"/>
            <a:ext cx="9290060" cy="17600731"/>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11117194" y="8030666"/>
            <a:ext cx="9335813" cy="3935706"/>
          </a:xfrm>
        </p:spPr>
        <p:txBody>
          <a:bodyPr anchor="b"/>
          <a:lstStyle>
            <a:lvl1pPr marL="0" indent="0">
              <a:buNone/>
              <a:defRPr sz="5764" b="1"/>
            </a:lvl1pPr>
            <a:lvl2pPr marL="1098012" indent="0">
              <a:buNone/>
              <a:defRPr sz="4803" b="1"/>
            </a:lvl2pPr>
            <a:lvl3pPr marL="2196023" indent="0">
              <a:buNone/>
              <a:defRPr sz="4323" b="1"/>
            </a:lvl3pPr>
            <a:lvl4pPr marL="3294035" indent="0">
              <a:buNone/>
              <a:defRPr sz="3843" b="1"/>
            </a:lvl4pPr>
            <a:lvl5pPr marL="4392046" indent="0">
              <a:buNone/>
              <a:defRPr sz="3843" b="1"/>
            </a:lvl5pPr>
            <a:lvl6pPr marL="5490058" indent="0">
              <a:buNone/>
              <a:defRPr sz="3843" b="1"/>
            </a:lvl6pPr>
            <a:lvl7pPr marL="6588069" indent="0">
              <a:buNone/>
              <a:defRPr sz="3843" b="1"/>
            </a:lvl7pPr>
            <a:lvl8pPr marL="7686081" indent="0">
              <a:buNone/>
              <a:defRPr sz="3843" b="1"/>
            </a:lvl8pPr>
            <a:lvl9pPr marL="8784092" indent="0">
              <a:buNone/>
              <a:defRPr sz="3843" b="1"/>
            </a:lvl9pPr>
          </a:lstStyle>
          <a:p>
            <a:pPr lvl="0"/>
            <a:r>
              <a:rPr lang="es-ES" smtClean="0"/>
              <a:t>Editar el estilo de texto del patrón</a:t>
            </a:r>
          </a:p>
        </p:txBody>
      </p:sp>
      <p:sp>
        <p:nvSpPr>
          <p:cNvPr id="6" name="Content Placeholder 5"/>
          <p:cNvSpPr>
            <a:spLocks noGrp="1"/>
          </p:cNvSpPr>
          <p:nvPr>
            <p:ph sz="quarter" idx="4"/>
          </p:nvPr>
        </p:nvSpPr>
        <p:spPr>
          <a:xfrm>
            <a:off x="11117194" y="11966372"/>
            <a:ext cx="9335813" cy="17600731"/>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91064BA3-83C8-46BC-B43A-3209F898C737}" type="datetimeFigureOut">
              <a:rPr lang="en-US" smtClean="0"/>
              <a:t>1/28/2024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4250338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91064BA3-83C8-46BC-B43A-3209F898C737}" type="datetimeFigureOut">
              <a:rPr lang="en-US" smtClean="0"/>
              <a:t>1/28/2024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70510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064BA3-83C8-46BC-B43A-3209F898C737}" type="datetimeFigureOut">
              <a:rPr lang="en-US" smtClean="0"/>
              <a:t>1/28/2024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373036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12603" y="2183977"/>
            <a:ext cx="7082635" cy="7643918"/>
          </a:xfrm>
        </p:spPr>
        <p:txBody>
          <a:bodyPr anchor="b"/>
          <a:lstStyle>
            <a:lvl1pPr>
              <a:defRPr sz="7685"/>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9335813" y="4716790"/>
            <a:ext cx="11117193" cy="23280585"/>
          </a:xfrm>
        </p:spPr>
        <p:txBody>
          <a:bodyPr/>
          <a:lstStyle>
            <a:lvl1pPr>
              <a:defRPr sz="7685"/>
            </a:lvl1pPr>
            <a:lvl2pPr>
              <a:defRPr sz="6724"/>
            </a:lvl2pPr>
            <a:lvl3pPr>
              <a:defRPr sz="5764"/>
            </a:lvl3pPr>
            <a:lvl4pPr>
              <a:defRPr sz="4803"/>
            </a:lvl4pPr>
            <a:lvl5pPr>
              <a:defRPr sz="4803"/>
            </a:lvl5pPr>
            <a:lvl6pPr>
              <a:defRPr sz="4803"/>
            </a:lvl6pPr>
            <a:lvl7pPr>
              <a:defRPr sz="4803"/>
            </a:lvl7pPr>
            <a:lvl8pPr>
              <a:defRPr sz="4803"/>
            </a:lvl8pPr>
            <a:lvl9pPr>
              <a:defRPr sz="4803"/>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512603" y="9827895"/>
            <a:ext cx="7082635" cy="18207391"/>
          </a:xfrm>
        </p:spPr>
        <p:txBody>
          <a:bodyPr/>
          <a:lstStyle>
            <a:lvl1pPr marL="0" indent="0">
              <a:buNone/>
              <a:defRPr sz="3843"/>
            </a:lvl1pPr>
            <a:lvl2pPr marL="1098012" indent="0">
              <a:buNone/>
              <a:defRPr sz="3362"/>
            </a:lvl2pPr>
            <a:lvl3pPr marL="2196023" indent="0">
              <a:buNone/>
              <a:defRPr sz="2882"/>
            </a:lvl3pPr>
            <a:lvl4pPr marL="3294035" indent="0">
              <a:buNone/>
              <a:defRPr sz="2402"/>
            </a:lvl4pPr>
            <a:lvl5pPr marL="4392046" indent="0">
              <a:buNone/>
              <a:defRPr sz="2402"/>
            </a:lvl5pPr>
            <a:lvl6pPr marL="5490058" indent="0">
              <a:buNone/>
              <a:defRPr sz="2402"/>
            </a:lvl6pPr>
            <a:lvl7pPr marL="6588069" indent="0">
              <a:buNone/>
              <a:defRPr sz="2402"/>
            </a:lvl7pPr>
            <a:lvl8pPr marL="7686081" indent="0">
              <a:buNone/>
              <a:defRPr sz="2402"/>
            </a:lvl8pPr>
            <a:lvl9pPr marL="8784092" indent="0">
              <a:buNone/>
              <a:defRPr sz="2402"/>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91064BA3-83C8-46BC-B43A-3209F898C737}" type="datetimeFigureOut">
              <a:rPr lang="en-US" smtClean="0"/>
              <a:t>1/28/2024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846835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12603" y="2183977"/>
            <a:ext cx="7082635" cy="7643918"/>
          </a:xfrm>
        </p:spPr>
        <p:txBody>
          <a:bodyPr anchor="b"/>
          <a:lstStyle>
            <a:lvl1pPr>
              <a:defRPr sz="7685"/>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9335813" y="4716790"/>
            <a:ext cx="11117193" cy="23280585"/>
          </a:xfrm>
        </p:spPr>
        <p:txBody>
          <a:bodyPr anchor="t"/>
          <a:lstStyle>
            <a:lvl1pPr marL="0" indent="0">
              <a:buNone/>
              <a:defRPr sz="7685"/>
            </a:lvl1pPr>
            <a:lvl2pPr marL="1098012" indent="0">
              <a:buNone/>
              <a:defRPr sz="6724"/>
            </a:lvl2pPr>
            <a:lvl3pPr marL="2196023" indent="0">
              <a:buNone/>
              <a:defRPr sz="5764"/>
            </a:lvl3pPr>
            <a:lvl4pPr marL="3294035" indent="0">
              <a:buNone/>
              <a:defRPr sz="4803"/>
            </a:lvl4pPr>
            <a:lvl5pPr marL="4392046" indent="0">
              <a:buNone/>
              <a:defRPr sz="4803"/>
            </a:lvl5pPr>
            <a:lvl6pPr marL="5490058" indent="0">
              <a:buNone/>
              <a:defRPr sz="4803"/>
            </a:lvl6pPr>
            <a:lvl7pPr marL="6588069" indent="0">
              <a:buNone/>
              <a:defRPr sz="4803"/>
            </a:lvl7pPr>
            <a:lvl8pPr marL="7686081" indent="0">
              <a:buNone/>
              <a:defRPr sz="4803"/>
            </a:lvl8pPr>
            <a:lvl9pPr marL="8784092" indent="0">
              <a:buNone/>
              <a:defRPr sz="4803"/>
            </a:lvl9pPr>
          </a:lstStyle>
          <a:p>
            <a:r>
              <a:rPr lang="es-ES" dirty="0" smtClean="0"/>
              <a:t>Haga clic en el icono para agregar una imagen</a:t>
            </a:r>
            <a:endParaRPr lang="en-US" dirty="0"/>
          </a:p>
        </p:txBody>
      </p:sp>
      <p:sp>
        <p:nvSpPr>
          <p:cNvPr id="4" name="Text Placeholder 3"/>
          <p:cNvSpPr>
            <a:spLocks noGrp="1"/>
          </p:cNvSpPr>
          <p:nvPr>
            <p:ph type="body" sz="half" idx="2"/>
          </p:nvPr>
        </p:nvSpPr>
        <p:spPr>
          <a:xfrm>
            <a:off x="1512603" y="9827895"/>
            <a:ext cx="7082635" cy="18207391"/>
          </a:xfrm>
        </p:spPr>
        <p:txBody>
          <a:bodyPr/>
          <a:lstStyle>
            <a:lvl1pPr marL="0" indent="0">
              <a:buNone/>
              <a:defRPr sz="3843"/>
            </a:lvl1pPr>
            <a:lvl2pPr marL="1098012" indent="0">
              <a:buNone/>
              <a:defRPr sz="3362"/>
            </a:lvl2pPr>
            <a:lvl3pPr marL="2196023" indent="0">
              <a:buNone/>
              <a:defRPr sz="2882"/>
            </a:lvl3pPr>
            <a:lvl4pPr marL="3294035" indent="0">
              <a:buNone/>
              <a:defRPr sz="2402"/>
            </a:lvl4pPr>
            <a:lvl5pPr marL="4392046" indent="0">
              <a:buNone/>
              <a:defRPr sz="2402"/>
            </a:lvl5pPr>
            <a:lvl6pPr marL="5490058" indent="0">
              <a:buNone/>
              <a:defRPr sz="2402"/>
            </a:lvl6pPr>
            <a:lvl7pPr marL="6588069" indent="0">
              <a:buNone/>
              <a:defRPr sz="2402"/>
            </a:lvl7pPr>
            <a:lvl8pPr marL="7686081" indent="0">
              <a:buNone/>
              <a:defRPr sz="2402"/>
            </a:lvl8pPr>
            <a:lvl9pPr marL="8784092" indent="0">
              <a:buNone/>
              <a:defRPr sz="2402"/>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91064BA3-83C8-46BC-B43A-3209F898C737}" type="datetimeFigureOut">
              <a:rPr lang="en-US" smtClean="0"/>
              <a:t>1/28/2024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37030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09743" y="1744155"/>
            <a:ext cx="18940403" cy="6332018"/>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509743" y="8720740"/>
            <a:ext cx="18940403" cy="20785697"/>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509742" y="30363349"/>
            <a:ext cx="4940975" cy="1744148"/>
          </a:xfrm>
          <a:prstGeom prst="rect">
            <a:avLst/>
          </a:prstGeom>
        </p:spPr>
        <p:txBody>
          <a:bodyPr vert="horz" lIns="91440" tIns="45720" rIns="91440" bIns="45720" rtlCol="0" anchor="ctr"/>
          <a:lstStyle>
            <a:lvl1pPr algn="l">
              <a:defRPr sz="2882">
                <a:solidFill>
                  <a:schemeClr val="tx1">
                    <a:tint val="75000"/>
                  </a:schemeClr>
                </a:solidFill>
              </a:defRPr>
            </a:lvl1pPr>
          </a:lstStyle>
          <a:p>
            <a:fld id="{91064BA3-83C8-46BC-B43A-3209F898C737}" type="datetimeFigureOut">
              <a:rPr lang="en-US" smtClean="0"/>
              <a:t>1/28/2024</a:t>
            </a:fld>
            <a:endParaRPr lang="en-US" dirty="0"/>
          </a:p>
        </p:txBody>
      </p:sp>
      <p:sp>
        <p:nvSpPr>
          <p:cNvPr id="5" name="Footer Placeholder 4"/>
          <p:cNvSpPr>
            <a:spLocks noGrp="1"/>
          </p:cNvSpPr>
          <p:nvPr>
            <p:ph type="ftr" sz="quarter" idx="3"/>
          </p:nvPr>
        </p:nvSpPr>
        <p:spPr>
          <a:xfrm>
            <a:off x="7274213" y="30363349"/>
            <a:ext cx="7411462" cy="1744148"/>
          </a:xfrm>
          <a:prstGeom prst="rect">
            <a:avLst/>
          </a:prstGeom>
        </p:spPr>
        <p:txBody>
          <a:bodyPr vert="horz" lIns="91440" tIns="45720" rIns="91440" bIns="45720" rtlCol="0" anchor="ctr"/>
          <a:lstStyle>
            <a:lvl1pPr algn="ctr">
              <a:defRPr sz="2882">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5509171" y="30363349"/>
            <a:ext cx="4940975" cy="1744148"/>
          </a:xfrm>
          <a:prstGeom prst="rect">
            <a:avLst/>
          </a:prstGeom>
        </p:spPr>
        <p:txBody>
          <a:bodyPr vert="horz" lIns="91440" tIns="45720" rIns="91440" bIns="45720" rtlCol="0" anchor="ctr"/>
          <a:lstStyle>
            <a:lvl1pPr algn="r">
              <a:defRPr sz="2882">
                <a:solidFill>
                  <a:schemeClr val="tx1">
                    <a:tint val="75000"/>
                  </a:schemeClr>
                </a:solidFill>
              </a:defRPr>
            </a:lvl1pPr>
          </a:lstStyle>
          <a:p>
            <a:fld id="{50AB9DAE-52C6-4334-9169-B34624907F02}" type="slidenum">
              <a:rPr lang="en-US" smtClean="0"/>
              <a:t>‹Nº›</a:t>
            </a:fld>
            <a:endParaRPr lang="en-US" dirty="0"/>
          </a:p>
        </p:txBody>
      </p:sp>
      <p:grpSp>
        <p:nvGrpSpPr>
          <p:cNvPr id="8" name="Group 9776"/>
          <p:cNvGrpSpPr/>
          <p:nvPr userDrawn="1"/>
        </p:nvGrpSpPr>
        <p:grpSpPr>
          <a:xfrm>
            <a:off x="391887" y="346160"/>
            <a:ext cx="21248914" cy="4269383"/>
            <a:chOff x="0" y="0"/>
            <a:chExt cx="7564120" cy="1506855"/>
          </a:xfrm>
        </p:grpSpPr>
        <p:sp>
          <p:nvSpPr>
            <p:cNvPr id="9" name="Rectangle 9778"/>
            <p:cNvSpPr/>
            <p:nvPr userDrawn="1"/>
          </p:nvSpPr>
          <p:spPr>
            <a:xfrm>
              <a:off x="354330" y="483107"/>
              <a:ext cx="42144" cy="189937"/>
            </a:xfrm>
            <a:prstGeom prst="rect">
              <a:avLst/>
            </a:prstGeom>
            <a:ln>
              <a:noFill/>
            </a:ln>
          </p:spPr>
          <p:txBody>
            <a:bodyPr vert="horz" lIns="0" tIns="0" rIns="0" bIns="0" rtlCol="0">
              <a:noAutofit/>
            </a:bodyPr>
            <a:lstStyle/>
            <a:p>
              <a:pPr marL="6350" marR="635" indent="-6350" algn="l">
                <a:lnSpc>
                  <a:spcPct val="107000"/>
                </a:lnSpc>
                <a:spcAft>
                  <a:spcPts val="800"/>
                </a:spcAft>
              </a:pPr>
              <a:r>
                <a:rPr lang="es-ES" sz="1100">
                  <a:solidFill>
                    <a:srgbClr val="000000"/>
                  </a:solidFill>
                  <a:effectLst/>
                  <a:latin typeface="Calibri" panose="020F0502020204030204" pitchFamily="34" charset="0"/>
                  <a:ea typeface="Calibri" panose="020F0502020204030204" pitchFamily="34" charset="0"/>
                </a:rPr>
                <a:t> </a:t>
              </a:r>
              <a:endParaRPr lang="es-ES" sz="1100">
                <a:solidFill>
                  <a:srgbClr val="000000"/>
                </a:solidFill>
                <a:effectLst/>
                <a:latin typeface="Arial" panose="020B0604020202020204" pitchFamily="34" charset="0"/>
                <a:ea typeface="Arial" panose="020B0604020202020204" pitchFamily="34" charset="0"/>
              </a:endParaRPr>
            </a:p>
          </p:txBody>
        </p:sp>
        <p:pic>
          <p:nvPicPr>
            <p:cNvPr id="10" name="Picture 9777"/>
            <p:cNvPicPr/>
            <p:nvPr userDrawn="1"/>
          </p:nvPicPr>
          <p:blipFill>
            <a:blip r:embed="rId13"/>
            <a:stretch>
              <a:fillRect/>
            </a:stretch>
          </p:blipFill>
          <p:spPr>
            <a:xfrm>
              <a:off x="0" y="0"/>
              <a:ext cx="7564120" cy="1506855"/>
            </a:xfrm>
            <a:prstGeom prst="rect">
              <a:avLst/>
            </a:prstGeom>
          </p:spPr>
        </p:pic>
      </p:grpSp>
      <p:pic>
        <p:nvPicPr>
          <p:cNvPr id="11" name="Imagen 10"/>
          <p:cNvPicPr>
            <a:picLocks noChangeAspect="1"/>
          </p:cNvPicPr>
          <p:nvPr userDrawn="1"/>
        </p:nvPicPr>
        <p:blipFill>
          <a:blip r:embed="rId14"/>
          <a:stretch>
            <a:fillRect/>
          </a:stretch>
        </p:blipFill>
        <p:spPr>
          <a:xfrm flipV="1">
            <a:off x="0" y="31133143"/>
            <a:ext cx="21959887" cy="879085"/>
          </a:xfrm>
          <a:prstGeom prst="rect">
            <a:avLst/>
          </a:prstGeom>
        </p:spPr>
      </p:pic>
    </p:spTree>
    <p:extLst>
      <p:ext uri="{BB962C8B-B14F-4D97-AF65-F5344CB8AC3E}">
        <p14:creationId xmlns:p14="http://schemas.microsoft.com/office/powerpoint/2010/main" val="619175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196023" rtl="0" eaLnBrk="1" latinLnBrk="0" hangingPunct="1">
        <a:lnSpc>
          <a:spcPct val="90000"/>
        </a:lnSpc>
        <a:spcBef>
          <a:spcPct val="0"/>
        </a:spcBef>
        <a:buNone/>
        <a:defRPr sz="10567" kern="1200">
          <a:solidFill>
            <a:schemeClr val="tx1"/>
          </a:solidFill>
          <a:latin typeface="+mj-lt"/>
          <a:ea typeface="+mj-ea"/>
          <a:cs typeface="+mj-cs"/>
        </a:defRPr>
      </a:lvl1pPr>
    </p:titleStyle>
    <p:bodyStyle>
      <a:lvl1pPr marL="549006" indent="-549006" algn="l" defTabSz="2196023" rtl="0" eaLnBrk="1" latinLnBrk="0" hangingPunct="1">
        <a:lnSpc>
          <a:spcPct val="90000"/>
        </a:lnSpc>
        <a:spcBef>
          <a:spcPts val="2402"/>
        </a:spcBef>
        <a:buFont typeface="Arial" panose="020B0604020202020204" pitchFamily="34" charset="0"/>
        <a:buChar char="•"/>
        <a:defRPr sz="6724" kern="1200">
          <a:solidFill>
            <a:schemeClr val="tx1"/>
          </a:solidFill>
          <a:latin typeface="+mn-lt"/>
          <a:ea typeface="+mn-ea"/>
          <a:cs typeface="+mn-cs"/>
        </a:defRPr>
      </a:lvl1pPr>
      <a:lvl2pPr marL="1647017" indent="-549006" algn="l" defTabSz="2196023" rtl="0" eaLnBrk="1" latinLnBrk="0" hangingPunct="1">
        <a:lnSpc>
          <a:spcPct val="90000"/>
        </a:lnSpc>
        <a:spcBef>
          <a:spcPts val="1201"/>
        </a:spcBef>
        <a:buFont typeface="Arial" panose="020B0604020202020204" pitchFamily="34" charset="0"/>
        <a:buChar char="•"/>
        <a:defRPr sz="5764" kern="1200">
          <a:solidFill>
            <a:schemeClr val="tx1"/>
          </a:solidFill>
          <a:latin typeface="+mn-lt"/>
          <a:ea typeface="+mn-ea"/>
          <a:cs typeface="+mn-cs"/>
        </a:defRPr>
      </a:lvl2pPr>
      <a:lvl3pPr marL="2745029" indent="-549006" algn="l" defTabSz="2196023" rtl="0" eaLnBrk="1" latinLnBrk="0" hangingPunct="1">
        <a:lnSpc>
          <a:spcPct val="90000"/>
        </a:lnSpc>
        <a:spcBef>
          <a:spcPts val="1201"/>
        </a:spcBef>
        <a:buFont typeface="Arial" panose="020B0604020202020204" pitchFamily="34" charset="0"/>
        <a:buChar char="•"/>
        <a:defRPr sz="4803" kern="1200">
          <a:solidFill>
            <a:schemeClr val="tx1"/>
          </a:solidFill>
          <a:latin typeface="+mn-lt"/>
          <a:ea typeface="+mn-ea"/>
          <a:cs typeface="+mn-cs"/>
        </a:defRPr>
      </a:lvl3pPr>
      <a:lvl4pPr marL="3843040"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4pPr>
      <a:lvl5pPr marL="4941052"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5pPr>
      <a:lvl6pPr marL="6039063"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6pPr>
      <a:lvl7pPr marL="7137075"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7pPr>
      <a:lvl8pPr marL="8235086"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8pPr>
      <a:lvl9pPr marL="9333098"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9pPr>
    </p:bodyStyle>
    <p:otherStyle>
      <a:defPPr>
        <a:defRPr lang="en-US"/>
      </a:defPPr>
      <a:lvl1pPr marL="0" algn="l" defTabSz="2196023" rtl="0" eaLnBrk="1" latinLnBrk="0" hangingPunct="1">
        <a:defRPr sz="4323" kern="1200">
          <a:solidFill>
            <a:schemeClr val="tx1"/>
          </a:solidFill>
          <a:latin typeface="+mn-lt"/>
          <a:ea typeface="+mn-ea"/>
          <a:cs typeface="+mn-cs"/>
        </a:defRPr>
      </a:lvl1pPr>
      <a:lvl2pPr marL="1098012" algn="l" defTabSz="2196023" rtl="0" eaLnBrk="1" latinLnBrk="0" hangingPunct="1">
        <a:defRPr sz="4323" kern="1200">
          <a:solidFill>
            <a:schemeClr val="tx1"/>
          </a:solidFill>
          <a:latin typeface="+mn-lt"/>
          <a:ea typeface="+mn-ea"/>
          <a:cs typeface="+mn-cs"/>
        </a:defRPr>
      </a:lvl2pPr>
      <a:lvl3pPr marL="2196023" algn="l" defTabSz="2196023" rtl="0" eaLnBrk="1" latinLnBrk="0" hangingPunct="1">
        <a:defRPr sz="4323" kern="1200">
          <a:solidFill>
            <a:schemeClr val="tx1"/>
          </a:solidFill>
          <a:latin typeface="+mn-lt"/>
          <a:ea typeface="+mn-ea"/>
          <a:cs typeface="+mn-cs"/>
        </a:defRPr>
      </a:lvl3pPr>
      <a:lvl4pPr marL="3294035" algn="l" defTabSz="2196023" rtl="0" eaLnBrk="1" latinLnBrk="0" hangingPunct="1">
        <a:defRPr sz="4323" kern="1200">
          <a:solidFill>
            <a:schemeClr val="tx1"/>
          </a:solidFill>
          <a:latin typeface="+mn-lt"/>
          <a:ea typeface="+mn-ea"/>
          <a:cs typeface="+mn-cs"/>
        </a:defRPr>
      </a:lvl4pPr>
      <a:lvl5pPr marL="4392046" algn="l" defTabSz="2196023" rtl="0" eaLnBrk="1" latinLnBrk="0" hangingPunct="1">
        <a:defRPr sz="4323" kern="1200">
          <a:solidFill>
            <a:schemeClr val="tx1"/>
          </a:solidFill>
          <a:latin typeface="+mn-lt"/>
          <a:ea typeface="+mn-ea"/>
          <a:cs typeface="+mn-cs"/>
        </a:defRPr>
      </a:lvl5pPr>
      <a:lvl6pPr marL="5490058" algn="l" defTabSz="2196023" rtl="0" eaLnBrk="1" latinLnBrk="0" hangingPunct="1">
        <a:defRPr sz="4323" kern="1200">
          <a:solidFill>
            <a:schemeClr val="tx1"/>
          </a:solidFill>
          <a:latin typeface="+mn-lt"/>
          <a:ea typeface="+mn-ea"/>
          <a:cs typeface="+mn-cs"/>
        </a:defRPr>
      </a:lvl6pPr>
      <a:lvl7pPr marL="6588069" algn="l" defTabSz="2196023" rtl="0" eaLnBrk="1" latinLnBrk="0" hangingPunct="1">
        <a:defRPr sz="4323" kern="1200">
          <a:solidFill>
            <a:schemeClr val="tx1"/>
          </a:solidFill>
          <a:latin typeface="+mn-lt"/>
          <a:ea typeface="+mn-ea"/>
          <a:cs typeface="+mn-cs"/>
        </a:defRPr>
      </a:lvl7pPr>
      <a:lvl8pPr marL="7686081" algn="l" defTabSz="2196023" rtl="0" eaLnBrk="1" latinLnBrk="0" hangingPunct="1">
        <a:defRPr sz="4323" kern="1200">
          <a:solidFill>
            <a:schemeClr val="tx1"/>
          </a:solidFill>
          <a:latin typeface="+mn-lt"/>
          <a:ea typeface="+mn-ea"/>
          <a:cs typeface="+mn-cs"/>
        </a:defRPr>
      </a:lvl8pPr>
      <a:lvl9pPr marL="8784092" algn="l" defTabSz="2196023" rtl="0" eaLnBrk="1" latinLnBrk="0" hangingPunct="1">
        <a:defRPr sz="432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590800" y="5057995"/>
            <a:ext cx="17722096" cy="1114206"/>
          </a:xfrm>
        </p:spPr>
        <p:txBody>
          <a:bodyPr>
            <a:normAutofit/>
          </a:bodyPr>
          <a:lstStyle/>
          <a:p>
            <a:r>
              <a:rPr lang="es-ES" sz="6600" b="1" dirty="0" smtClean="0">
                <a:solidFill>
                  <a:srgbClr val="002060"/>
                </a:solidFill>
              </a:rPr>
              <a:t>XVIII </a:t>
            </a:r>
            <a:r>
              <a:rPr lang="es-ES" sz="6600" b="1" dirty="0" smtClean="0">
                <a:solidFill>
                  <a:srgbClr val="002060"/>
                </a:solidFill>
              </a:rPr>
              <a:t>Taller </a:t>
            </a:r>
            <a:r>
              <a:rPr lang="es-ES" sz="6600" b="1" dirty="0" smtClean="0">
                <a:solidFill>
                  <a:srgbClr val="002060"/>
                </a:solidFill>
              </a:rPr>
              <a:t> Internacional de Extensión Universitaria</a:t>
            </a:r>
            <a:endParaRPr lang="es-ES" sz="6600" b="1" dirty="0">
              <a:solidFill>
                <a:srgbClr val="002060"/>
              </a:solidFill>
            </a:endParaRPr>
          </a:p>
        </p:txBody>
      </p:sp>
      <p:sp>
        <p:nvSpPr>
          <p:cNvPr id="3" name="Subtítulo 2"/>
          <p:cNvSpPr>
            <a:spLocks noGrp="1"/>
          </p:cNvSpPr>
          <p:nvPr>
            <p:ph type="subTitle" idx="1"/>
          </p:nvPr>
        </p:nvSpPr>
        <p:spPr>
          <a:xfrm>
            <a:off x="1181100" y="9786024"/>
            <a:ext cx="19131794" cy="1927966"/>
          </a:xfrm>
        </p:spPr>
        <p:txBody>
          <a:bodyPr>
            <a:noAutofit/>
          </a:bodyPr>
          <a:lstStyle/>
          <a:p>
            <a:pPr algn="just"/>
            <a:r>
              <a:rPr lang="es-ES" sz="3000" dirty="0"/>
              <a:t>Las universidades cubanas se encuentran inmersas en grandes transformaciones, con el objetivo de ofrecer mejores respuestas a las demandas que la sociedad impone, por lo que constituye una necesidad desarrollar una gestión integrada universitaria de excelencia. De ahí el interés en fomentar en todos los centros universitarios del país, los tres procesos sustantivos: la docencia, la investigación y la extensión, de manera que prepare al estudiante universitario para su futuro laboral, con el fin de contribuir a satisfacer las necesidades actuales de la educación superior cubana, la ponencia tiene como objetivo: fundamentar la extensión universitaria como pilar para el sistema de gestión integrada en la Universidad de Pinar del Río.</a:t>
            </a:r>
            <a:endParaRPr lang="es-ES" sz="3000" dirty="0"/>
          </a:p>
        </p:txBody>
      </p:sp>
      <p:sp>
        <p:nvSpPr>
          <p:cNvPr id="28" name="Título 1"/>
          <p:cNvSpPr txBox="1">
            <a:spLocks/>
          </p:cNvSpPr>
          <p:nvPr/>
        </p:nvSpPr>
        <p:spPr>
          <a:xfrm>
            <a:off x="2590800" y="5896195"/>
            <a:ext cx="17722096" cy="1114206"/>
          </a:xfrm>
          <a:prstGeom prst="rect">
            <a:avLst/>
          </a:prstGeom>
        </p:spPr>
        <p:txBody>
          <a:bodyPr vert="horz" lIns="91440" tIns="45720" rIns="91440" bIns="45720" rtlCol="0" anchor="b">
            <a:normAutofit fontScale="92500" lnSpcReduction="20000"/>
          </a:bodyPr>
          <a:lstStyle>
            <a:lvl1pPr algn="ctr" defTabSz="2196023" rtl="0" eaLnBrk="1" latinLnBrk="0" hangingPunct="1">
              <a:lnSpc>
                <a:spcPct val="90000"/>
              </a:lnSpc>
              <a:spcBef>
                <a:spcPct val="0"/>
              </a:spcBef>
              <a:buNone/>
              <a:defRPr sz="14410" kern="1200">
                <a:solidFill>
                  <a:schemeClr val="tx1"/>
                </a:solidFill>
                <a:latin typeface="+mj-lt"/>
                <a:ea typeface="+mj-ea"/>
                <a:cs typeface="+mj-cs"/>
              </a:defRPr>
            </a:lvl1pPr>
          </a:lstStyle>
          <a:p>
            <a:r>
              <a:rPr lang="es-ES" sz="4800" dirty="0">
                <a:solidFill>
                  <a:srgbClr val="002060"/>
                </a:solidFill>
              </a:rPr>
              <a:t>LA EXTENSIÓN UNIVERSITARIA COMO PILAR PARA EL SISTEMA DE  GESTIÓN INTEGRADA EN LA UNIVERSIDAD DE PINAR DEL RÍO</a:t>
            </a:r>
            <a:endParaRPr lang="es-ES" sz="4800" dirty="0">
              <a:solidFill>
                <a:srgbClr val="002060"/>
              </a:solidFill>
            </a:endParaRPr>
          </a:p>
        </p:txBody>
      </p:sp>
      <p:sp>
        <p:nvSpPr>
          <p:cNvPr id="29" name="Text Placeholder 37">
            <a:extLst>
              <a:ext uri="{FF2B5EF4-FFF2-40B4-BE49-F238E27FC236}">
                <a16:creationId xmlns="" xmlns:a16="http://schemas.microsoft.com/office/drawing/2014/main" id="{0F56D88A-4B12-0F47-8D8A-2F1828CAE02A}"/>
              </a:ext>
            </a:extLst>
          </p:cNvPr>
          <p:cNvSpPr txBox="1">
            <a:spLocks/>
          </p:cNvSpPr>
          <p:nvPr/>
        </p:nvSpPr>
        <p:spPr>
          <a:xfrm>
            <a:off x="1414044" y="7369483"/>
            <a:ext cx="19131795" cy="1697527"/>
          </a:xfrm>
          <a:prstGeom prst="rect">
            <a:avLst/>
          </a:prstGeom>
        </p:spPr>
        <p:txBody>
          <a:bodyPr/>
          <a:lstStyle>
            <a:lvl1pPr marL="549006" indent="-549006" algn="l" defTabSz="2196023" rtl="0" eaLnBrk="1" latinLnBrk="0" hangingPunct="1">
              <a:lnSpc>
                <a:spcPct val="90000"/>
              </a:lnSpc>
              <a:spcBef>
                <a:spcPts val="2402"/>
              </a:spcBef>
              <a:buFont typeface="Arial" panose="020B0604020202020204" pitchFamily="34" charset="0"/>
              <a:buChar char="•"/>
              <a:defRPr sz="6724" kern="1200">
                <a:solidFill>
                  <a:schemeClr val="tx1"/>
                </a:solidFill>
                <a:latin typeface="+mn-lt"/>
                <a:ea typeface="+mn-ea"/>
                <a:cs typeface="+mn-cs"/>
              </a:defRPr>
            </a:lvl1pPr>
            <a:lvl2pPr marL="1647017" indent="-549006" algn="l" defTabSz="2196023" rtl="0" eaLnBrk="1" latinLnBrk="0" hangingPunct="1">
              <a:lnSpc>
                <a:spcPct val="90000"/>
              </a:lnSpc>
              <a:spcBef>
                <a:spcPts val="1201"/>
              </a:spcBef>
              <a:buFont typeface="Arial" panose="020B0604020202020204" pitchFamily="34" charset="0"/>
              <a:buChar char="•"/>
              <a:defRPr sz="5764" kern="1200">
                <a:solidFill>
                  <a:schemeClr val="tx1"/>
                </a:solidFill>
                <a:latin typeface="+mn-lt"/>
                <a:ea typeface="+mn-ea"/>
                <a:cs typeface="+mn-cs"/>
              </a:defRPr>
            </a:lvl2pPr>
            <a:lvl3pPr marL="2745029" indent="-549006" algn="l" defTabSz="2196023" rtl="0" eaLnBrk="1" latinLnBrk="0" hangingPunct="1">
              <a:lnSpc>
                <a:spcPct val="90000"/>
              </a:lnSpc>
              <a:spcBef>
                <a:spcPts val="1201"/>
              </a:spcBef>
              <a:buFont typeface="Arial" panose="020B0604020202020204" pitchFamily="34" charset="0"/>
              <a:buChar char="•"/>
              <a:defRPr sz="4803" kern="1200">
                <a:solidFill>
                  <a:schemeClr val="tx1"/>
                </a:solidFill>
                <a:latin typeface="+mn-lt"/>
                <a:ea typeface="+mn-ea"/>
                <a:cs typeface="+mn-cs"/>
              </a:defRPr>
            </a:lvl3pPr>
            <a:lvl4pPr marL="3843040"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4pPr>
            <a:lvl5pPr marL="4941052"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5pPr>
            <a:lvl6pPr marL="6039063"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6pPr>
            <a:lvl7pPr marL="7137075"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7pPr>
            <a:lvl8pPr marL="8235086"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8pPr>
            <a:lvl9pPr marL="9333098"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9pPr>
          </a:lstStyle>
          <a:p>
            <a:pPr marL="0" indent="0" algn="ctr">
              <a:lnSpc>
                <a:spcPct val="100000"/>
              </a:lnSpc>
              <a:spcBef>
                <a:spcPts val="0"/>
              </a:spcBef>
              <a:buNone/>
            </a:pPr>
            <a:r>
              <a:rPr lang="es-ES" sz="3200" dirty="0" smtClean="0">
                <a:solidFill>
                  <a:srgbClr val="002060"/>
                </a:solidFill>
              </a:rPr>
              <a:t>Dr</a:t>
            </a:r>
            <a:r>
              <a:rPr lang="es-ES" sz="3200" dirty="0" smtClean="0">
                <a:solidFill>
                  <a:srgbClr val="002060"/>
                </a:solidFill>
              </a:rPr>
              <a:t>. C. Katia Morales </a:t>
            </a:r>
            <a:r>
              <a:rPr lang="es-ES" sz="3200" dirty="0" smtClean="0">
                <a:solidFill>
                  <a:srgbClr val="002060"/>
                </a:solidFill>
              </a:rPr>
              <a:t>Pérez UPR</a:t>
            </a:r>
          </a:p>
          <a:p>
            <a:pPr marL="0" indent="0" algn="ctr">
              <a:lnSpc>
                <a:spcPct val="100000"/>
              </a:lnSpc>
              <a:spcBef>
                <a:spcPts val="0"/>
              </a:spcBef>
              <a:buNone/>
            </a:pPr>
            <a:r>
              <a:rPr lang="en-US" sz="3200" dirty="0">
                <a:solidFill>
                  <a:srgbClr val="002060"/>
                </a:solidFill>
              </a:rPr>
              <a:t>MSc. </a:t>
            </a:r>
            <a:r>
              <a:rPr lang="en-US" sz="3200" dirty="0" err="1">
                <a:solidFill>
                  <a:srgbClr val="002060"/>
                </a:solidFill>
              </a:rPr>
              <a:t>María</a:t>
            </a:r>
            <a:r>
              <a:rPr lang="en-US" sz="3200" dirty="0">
                <a:solidFill>
                  <a:srgbClr val="002060"/>
                </a:solidFill>
              </a:rPr>
              <a:t> Isabel </a:t>
            </a:r>
            <a:r>
              <a:rPr lang="en-US" sz="3200" dirty="0" err="1">
                <a:solidFill>
                  <a:srgbClr val="002060"/>
                </a:solidFill>
              </a:rPr>
              <a:t>García</a:t>
            </a:r>
            <a:r>
              <a:rPr lang="en-US" sz="3200" dirty="0">
                <a:solidFill>
                  <a:srgbClr val="002060"/>
                </a:solidFill>
              </a:rPr>
              <a:t> </a:t>
            </a:r>
            <a:r>
              <a:rPr lang="en-US" sz="3200" dirty="0" smtClean="0">
                <a:solidFill>
                  <a:srgbClr val="002060"/>
                </a:solidFill>
              </a:rPr>
              <a:t>Ortega UPR</a:t>
            </a:r>
            <a:endParaRPr lang="en-US" sz="3200" dirty="0">
              <a:solidFill>
                <a:srgbClr val="002060"/>
              </a:solidFill>
            </a:endParaRPr>
          </a:p>
          <a:p>
            <a:pPr marL="0" indent="0" algn="ctr">
              <a:lnSpc>
                <a:spcPct val="100000"/>
              </a:lnSpc>
              <a:spcBef>
                <a:spcPts val="0"/>
              </a:spcBef>
              <a:buNone/>
            </a:pPr>
            <a:r>
              <a:rPr lang="en-US" sz="3200" dirty="0">
                <a:solidFill>
                  <a:srgbClr val="002060"/>
                </a:solidFill>
              </a:rPr>
              <a:t>Dr.C. </a:t>
            </a:r>
            <a:r>
              <a:rPr lang="en-US" sz="3200" dirty="0" err="1">
                <a:solidFill>
                  <a:srgbClr val="002060"/>
                </a:solidFill>
              </a:rPr>
              <a:t>Saray</a:t>
            </a:r>
            <a:r>
              <a:rPr lang="en-US" sz="3200" dirty="0">
                <a:solidFill>
                  <a:srgbClr val="002060"/>
                </a:solidFill>
              </a:rPr>
              <a:t> </a:t>
            </a:r>
            <a:r>
              <a:rPr lang="en-US" sz="3200" dirty="0" err="1">
                <a:solidFill>
                  <a:srgbClr val="002060"/>
                </a:solidFill>
              </a:rPr>
              <a:t>Nuñez</a:t>
            </a:r>
            <a:r>
              <a:rPr lang="en-US" sz="3200" dirty="0">
                <a:solidFill>
                  <a:srgbClr val="002060"/>
                </a:solidFill>
              </a:rPr>
              <a:t> </a:t>
            </a:r>
            <a:r>
              <a:rPr lang="en-US" sz="3200" dirty="0" smtClean="0">
                <a:solidFill>
                  <a:srgbClr val="002060"/>
                </a:solidFill>
              </a:rPr>
              <a:t>González </a:t>
            </a:r>
            <a:r>
              <a:rPr lang="en-US" sz="3200" dirty="0">
                <a:solidFill>
                  <a:srgbClr val="002060"/>
                </a:solidFill>
              </a:rPr>
              <a:t>UPR</a:t>
            </a:r>
          </a:p>
          <a:p>
            <a:pPr marL="0" indent="0" algn="ctr">
              <a:lnSpc>
                <a:spcPct val="100000"/>
              </a:lnSpc>
              <a:spcBef>
                <a:spcPts val="0"/>
              </a:spcBef>
              <a:buNone/>
            </a:pPr>
            <a:endParaRPr lang="en-US" sz="5400" dirty="0">
              <a:solidFill>
                <a:srgbClr val="002060"/>
              </a:solidFill>
            </a:endParaRPr>
          </a:p>
        </p:txBody>
      </p:sp>
      <p:sp>
        <p:nvSpPr>
          <p:cNvPr id="38" name="Text Placeholder 28">
            <a:extLst>
              <a:ext uri="{FF2B5EF4-FFF2-40B4-BE49-F238E27FC236}">
                <a16:creationId xmlns="" xmlns:a16="http://schemas.microsoft.com/office/drawing/2014/main" id="{FCB797DF-A438-244B-B34C-CCF348A4370E}"/>
              </a:ext>
            </a:extLst>
          </p:cNvPr>
          <p:cNvSpPr txBox="1">
            <a:spLocks/>
          </p:cNvSpPr>
          <p:nvPr/>
        </p:nvSpPr>
        <p:spPr>
          <a:xfrm>
            <a:off x="5933001" y="21511455"/>
            <a:ext cx="10093882" cy="671559"/>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smtClean="0">
                <a:solidFill>
                  <a:srgbClr val="002060"/>
                </a:solidFill>
              </a:rPr>
              <a:t>4. </a:t>
            </a:r>
            <a:r>
              <a:rPr lang="en-US" b="1" dirty="0">
                <a:solidFill>
                  <a:srgbClr val="002060"/>
                </a:solidFill>
              </a:rPr>
              <a:t>REFERENCIAS </a:t>
            </a:r>
            <a:r>
              <a:rPr lang="en-US" b="1" dirty="0" smtClean="0">
                <a:solidFill>
                  <a:srgbClr val="002060"/>
                </a:solidFill>
              </a:rPr>
              <a:t>BIBLIOGRÁFICAS</a:t>
            </a:r>
            <a:endParaRPr lang="en-US" b="1" dirty="0">
              <a:solidFill>
                <a:srgbClr val="002060"/>
              </a:solidFill>
            </a:endParaRPr>
          </a:p>
        </p:txBody>
      </p:sp>
      <p:sp>
        <p:nvSpPr>
          <p:cNvPr id="39" name="Text Placeholder 28">
            <a:extLst>
              <a:ext uri="{FF2B5EF4-FFF2-40B4-BE49-F238E27FC236}">
                <a16:creationId xmlns="" xmlns:a16="http://schemas.microsoft.com/office/drawing/2014/main" id="{FCB797DF-A438-244B-B34C-CCF348A4370E}"/>
              </a:ext>
            </a:extLst>
          </p:cNvPr>
          <p:cNvSpPr txBox="1">
            <a:spLocks/>
          </p:cNvSpPr>
          <p:nvPr/>
        </p:nvSpPr>
        <p:spPr>
          <a:xfrm>
            <a:off x="10219013" y="26348674"/>
            <a:ext cx="10093882" cy="56603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b="1" dirty="0" smtClean="0">
                <a:solidFill>
                  <a:srgbClr val="002060"/>
                </a:solidFill>
              </a:rPr>
              <a:t>AGRADECIMIENTOS</a:t>
            </a:r>
            <a:endParaRPr lang="en-US" b="1" dirty="0">
              <a:solidFill>
                <a:srgbClr val="002060"/>
              </a:solidFill>
            </a:endParaRPr>
          </a:p>
        </p:txBody>
      </p:sp>
      <p:sp>
        <p:nvSpPr>
          <p:cNvPr id="40" name="Rectángulo 39"/>
          <p:cNvSpPr/>
          <p:nvPr/>
        </p:nvSpPr>
        <p:spPr>
          <a:xfrm>
            <a:off x="1181100" y="9718766"/>
            <a:ext cx="19131795" cy="298539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Subtítulo 2"/>
          <p:cNvSpPr txBox="1">
            <a:spLocks/>
          </p:cNvSpPr>
          <p:nvPr/>
        </p:nvSpPr>
        <p:spPr>
          <a:xfrm>
            <a:off x="1181100" y="13696970"/>
            <a:ext cx="18665905" cy="854419"/>
          </a:xfrm>
          <a:prstGeom prst="rect">
            <a:avLst/>
          </a:prstGeom>
        </p:spPr>
        <p:txBody>
          <a:bodyPr vert="horz" lIns="91440" tIns="45720" rIns="91440" bIns="45720" rtlCol="0">
            <a:norm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l"/>
            <a:endParaRPr lang="es-ES" sz="3200" dirty="0"/>
          </a:p>
        </p:txBody>
      </p:sp>
      <p:sp>
        <p:nvSpPr>
          <p:cNvPr id="42" name="Rectángulo 41"/>
          <p:cNvSpPr/>
          <p:nvPr/>
        </p:nvSpPr>
        <p:spPr>
          <a:xfrm>
            <a:off x="1181100" y="13424470"/>
            <a:ext cx="19131795" cy="519901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Subtítulo 2"/>
          <p:cNvSpPr txBox="1">
            <a:spLocks/>
          </p:cNvSpPr>
          <p:nvPr/>
        </p:nvSpPr>
        <p:spPr>
          <a:xfrm>
            <a:off x="1181100" y="19381416"/>
            <a:ext cx="18665905" cy="1604315"/>
          </a:xfrm>
          <a:prstGeom prst="rect">
            <a:avLst/>
          </a:prstGeom>
        </p:spPr>
        <p:txBody>
          <a:bodyPr vert="horz" lIns="91440" tIns="45720" rIns="91440" bIns="45720" rtlCol="0">
            <a:no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just"/>
            <a:r>
              <a:rPr lang="es-ES" sz="3000" dirty="0"/>
              <a:t>El estudio realizado permite concluir, que para la gestión integrada en la Universidad de Pinar del Río es imprescindible ver como uno de los pilares principales a la extensión universitaria con sus programas y la presencia de estos en la Planeación Estratégica, los cuales pueden ser medidos mediante los indicadores y metas, lo que posibilita al </a:t>
            </a:r>
            <a:r>
              <a:rPr lang="es-ES" sz="3000" dirty="0" err="1"/>
              <a:t>Dpto</a:t>
            </a:r>
            <a:r>
              <a:rPr lang="es-ES" sz="3000" dirty="0"/>
              <a:t> de Extensión Universitaria gestionar este proceso dentro de la Universidad con mayor factibilidad. </a:t>
            </a:r>
            <a:endParaRPr lang="es-ES" sz="3000" dirty="0"/>
          </a:p>
        </p:txBody>
      </p:sp>
      <p:sp>
        <p:nvSpPr>
          <p:cNvPr id="44" name="Rectángulo 43"/>
          <p:cNvSpPr/>
          <p:nvPr/>
        </p:nvSpPr>
        <p:spPr>
          <a:xfrm>
            <a:off x="1181100" y="19309246"/>
            <a:ext cx="19131795" cy="190374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Subtítulo 2"/>
          <p:cNvSpPr txBox="1">
            <a:spLocks/>
          </p:cNvSpPr>
          <p:nvPr/>
        </p:nvSpPr>
        <p:spPr>
          <a:xfrm>
            <a:off x="1181100" y="22509434"/>
            <a:ext cx="19131795" cy="3751491"/>
          </a:xfrm>
          <a:prstGeom prst="rect">
            <a:avLst/>
          </a:prstGeom>
        </p:spPr>
        <p:txBody>
          <a:bodyPr vert="horz" lIns="91440" tIns="45720" rIns="91440" bIns="45720" rtlCol="0">
            <a:norm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l">
              <a:lnSpc>
                <a:spcPct val="120000"/>
              </a:lnSpc>
              <a:spcBef>
                <a:spcPts val="0"/>
              </a:spcBef>
            </a:pPr>
            <a:endParaRPr lang="es-ES" sz="3200" dirty="0"/>
          </a:p>
        </p:txBody>
      </p:sp>
      <p:sp>
        <p:nvSpPr>
          <p:cNvPr id="46" name="Rectángulo 45"/>
          <p:cNvSpPr/>
          <p:nvPr/>
        </p:nvSpPr>
        <p:spPr>
          <a:xfrm>
            <a:off x="1181100" y="22410276"/>
            <a:ext cx="19131795" cy="385064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 Placeholder 28">
            <a:extLst>
              <a:ext uri="{FF2B5EF4-FFF2-40B4-BE49-F238E27FC236}">
                <a16:creationId xmlns="" xmlns:a16="http://schemas.microsoft.com/office/drawing/2014/main" id="{FCB797DF-A438-244B-B34C-CCF348A4370E}"/>
              </a:ext>
            </a:extLst>
          </p:cNvPr>
          <p:cNvSpPr txBox="1">
            <a:spLocks/>
          </p:cNvSpPr>
          <p:nvPr/>
        </p:nvSpPr>
        <p:spPr>
          <a:xfrm>
            <a:off x="5933001" y="18437339"/>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3. CONCLUSIONES</a:t>
            </a:r>
          </a:p>
        </p:txBody>
      </p:sp>
      <p:sp>
        <p:nvSpPr>
          <p:cNvPr id="50" name="Text Placeholder 28">
            <a:extLst>
              <a:ext uri="{FF2B5EF4-FFF2-40B4-BE49-F238E27FC236}">
                <a16:creationId xmlns="" xmlns:a16="http://schemas.microsoft.com/office/drawing/2014/main" id="{FCB797DF-A438-244B-B34C-CCF348A4370E}"/>
              </a:ext>
            </a:extLst>
          </p:cNvPr>
          <p:cNvSpPr txBox="1">
            <a:spLocks/>
          </p:cNvSpPr>
          <p:nvPr/>
        </p:nvSpPr>
        <p:spPr>
          <a:xfrm>
            <a:off x="5868709" y="12770199"/>
            <a:ext cx="10093882" cy="572188"/>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2. DESARROLLO</a:t>
            </a:r>
          </a:p>
        </p:txBody>
      </p:sp>
      <p:sp>
        <p:nvSpPr>
          <p:cNvPr id="52" name="Text Placeholder 28">
            <a:extLst>
              <a:ext uri="{FF2B5EF4-FFF2-40B4-BE49-F238E27FC236}">
                <a16:creationId xmlns="" xmlns:a16="http://schemas.microsoft.com/office/drawing/2014/main" id="{FCB797DF-A438-244B-B34C-CCF348A4370E}"/>
              </a:ext>
            </a:extLst>
          </p:cNvPr>
          <p:cNvSpPr txBox="1">
            <a:spLocks/>
          </p:cNvSpPr>
          <p:nvPr/>
        </p:nvSpPr>
        <p:spPr>
          <a:xfrm>
            <a:off x="5868709" y="8748131"/>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1. INTRODUCCION (OBJETIVOS)</a:t>
            </a:r>
          </a:p>
        </p:txBody>
      </p:sp>
      <p:sp>
        <p:nvSpPr>
          <p:cNvPr id="54" name="Subtítulo 2"/>
          <p:cNvSpPr txBox="1">
            <a:spLocks/>
          </p:cNvSpPr>
          <p:nvPr/>
        </p:nvSpPr>
        <p:spPr>
          <a:xfrm>
            <a:off x="1181100" y="26980745"/>
            <a:ext cx="19131795" cy="1350665"/>
          </a:xfrm>
          <a:prstGeom prst="rect">
            <a:avLst/>
          </a:prstGeom>
        </p:spPr>
        <p:txBody>
          <a:bodyPr vert="horz" lIns="91440" tIns="45720" rIns="91440" bIns="45720" rtlCol="0">
            <a:no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r">
              <a:lnSpc>
                <a:spcPct val="110000"/>
              </a:lnSpc>
              <a:spcBef>
                <a:spcPts val="0"/>
              </a:spcBef>
            </a:pPr>
            <a:r>
              <a:rPr lang="es-ES" sz="3000" dirty="0" smtClean="0"/>
              <a:t>A </a:t>
            </a:r>
            <a:r>
              <a:rPr lang="es-ES" sz="3000" dirty="0"/>
              <a:t>mis compañeros de trabajo, </a:t>
            </a:r>
            <a:r>
              <a:rPr lang="es-ES" sz="3000" dirty="0" smtClean="0"/>
              <a:t>por el apoyo brindado. </a:t>
            </a:r>
            <a:endParaRPr lang="es-ES" sz="3000" dirty="0"/>
          </a:p>
        </p:txBody>
      </p:sp>
      <p:pic>
        <p:nvPicPr>
          <p:cNvPr id="4" name="Imagen 3"/>
          <p:cNvPicPr>
            <a:picLocks noChangeAspect="1"/>
          </p:cNvPicPr>
          <p:nvPr/>
        </p:nvPicPr>
        <p:blipFill>
          <a:blip r:embed="rId2"/>
          <a:stretch>
            <a:fillRect/>
          </a:stretch>
        </p:blipFill>
        <p:spPr>
          <a:xfrm>
            <a:off x="8298988" y="13569650"/>
            <a:ext cx="5361905" cy="4867690"/>
          </a:xfrm>
          <a:prstGeom prst="rect">
            <a:avLst/>
          </a:prstGeom>
        </p:spPr>
      </p:pic>
      <p:sp>
        <p:nvSpPr>
          <p:cNvPr id="5" name="Rectángulo 4"/>
          <p:cNvSpPr/>
          <p:nvPr/>
        </p:nvSpPr>
        <p:spPr>
          <a:xfrm>
            <a:off x="1414044" y="22509434"/>
            <a:ext cx="18597825" cy="3323987"/>
          </a:xfrm>
          <a:prstGeom prst="rect">
            <a:avLst/>
          </a:prstGeom>
        </p:spPr>
        <p:txBody>
          <a:bodyPr wrap="square">
            <a:spAutoFit/>
          </a:bodyPr>
          <a:lstStyle/>
          <a:p>
            <a:r>
              <a:rPr lang="es-ES" dirty="0" smtClean="0"/>
              <a:t>-</a:t>
            </a:r>
            <a:r>
              <a:rPr lang="es-ES" sz="3000" dirty="0" smtClean="0"/>
              <a:t>Alarcón</a:t>
            </a:r>
            <a:r>
              <a:rPr lang="es-ES" sz="3000" dirty="0"/>
              <a:t>, R. (2015). La   extensión universitaria promotora del cambio y la transformación sociocultural. Discurso pronunciado por el Ministro de Educación Superior de Cuba. XIII Congreso Latinoamericano de Extensión Universitaria. La Habana Cuba</a:t>
            </a:r>
            <a:r>
              <a:rPr lang="es-ES" sz="3000" dirty="0" smtClean="0"/>
              <a:t>.</a:t>
            </a:r>
          </a:p>
          <a:p>
            <a:r>
              <a:rPr lang="es-ES" sz="3000" dirty="0"/>
              <a:t>González Fernández- Larrea, M. y González </a:t>
            </a:r>
            <a:r>
              <a:rPr lang="es-ES" sz="3000" dirty="0" err="1"/>
              <a:t>González</a:t>
            </a:r>
            <a:r>
              <a:rPr lang="es-ES" sz="3000" dirty="0"/>
              <a:t>, G. (2020). Pertinencia e impacto de la extensión universitaria en Cuba: apostando a la agenda 2030, a cien años de Córdoba. Revista Congreso Universidad, 8(4</a:t>
            </a:r>
            <a:r>
              <a:rPr lang="es-ES" sz="3000" dirty="0" smtClean="0"/>
              <a:t>).</a:t>
            </a:r>
          </a:p>
          <a:p>
            <a:r>
              <a:rPr lang="es-ES" sz="3000" dirty="0"/>
              <a:t>-Rodríguez-Rojas, Y, L. (2021) La gestión integral como una herramienta de la productividad Signos, Universidad Santo Tomás vol. 11, núm. 1, pp. 11-21 https://www.redalyc.org/articulo.oa?id=560465980001</a:t>
            </a:r>
          </a:p>
        </p:txBody>
      </p:sp>
    </p:spTree>
    <p:extLst>
      <p:ext uri="{BB962C8B-B14F-4D97-AF65-F5344CB8AC3E}">
        <p14:creationId xmlns:p14="http://schemas.microsoft.com/office/powerpoint/2010/main" val="65578552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284</TotalTime>
  <Words>390</Words>
  <Application>Microsoft Office PowerPoint</Application>
  <PresentationFormat>Personalizado</PresentationFormat>
  <Paragraphs>16</Paragraphs>
  <Slides>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Calibri Light</vt:lpstr>
      <vt:lpstr>Tema de Office</vt:lpstr>
      <vt:lpstr>XVIII Taller  Internacional de Extensión Universitaria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de Windows</dc:creator>
  <cp:lastModifiedBy>Katia Yovany</cp:lastModifiedBy>
  <cp:revision>25</cp:revision>
  <dcterms:created xsi:type="dcterms:W3CDTF">2021-12-21T16:45:31Z</dcterms:created>
  <dcterms:modified xsi:type="dcterms:W3CDTF">2024-01-27T23:26:11Z</dcterms:modified>
</cp:coreProperties>
</file>