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18">
          <p15:clr>
            <a:srgbClr val="A4A3A4"/>
          </p15:clr>
        </p15:guide>
        <p15:guide id="2" pos="69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1" d="100"/>
          <a:sy n="41" d="100"/>
        </p:scale>
        <p:origin x="606" y="-4578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3922857"/>
            <a:ext cx="17722096" cy="163731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600" b="1" dirty="0">
                <a:solidFill>
                  <a:srgbClr val="002060"/>
                </a:solidFill>
              </a:rPr>
              <a:t>XVII TALLER INTERNACIONAL DE EXTENSION UNIVERSITARIA EXT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100" y="10742111"/>
            <a:ext cx="19131795" cy="190056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400" dirty="0"/>
              <a:t>Sancti Spíritus, es la única provincia de Cuba que atesora dos de las primeras villas fundadas por los españoles en Cuba. Conscientes de los valores de la patria chica y su contribución al fortalecimiento de las identidades culturales y próximas a cumplir 510 años de existencia, ambas urbes son portadoras de un valiosísimo patrimonio tangible e intangible. La primera de ellas, declarada por la UNESCO en 1988 Patrimonio Mundial y la segunda ostenta la condición de Monumento Nacional. El objetivo de esta ponencia es socializar las experiencias derivadas de las acciones emprendidas desde la universidad de Sancti Spíritus, para contribuir a la educación patrimonial en comunidades en situación de vulnerabilidad.</a:t>
            </a:r>
            <a:endParaRPr lang="en-US" sz="24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982176"/>
            <a:ext cx="17722096" cy="1409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4000" dirty="0">
                <a:solidFill>
                  <a:srgbClr val="002060"/>
                </a:solidFill>
              </a:rPr>
              <a:t>LA TRANSFORMACIÓN SOCIOCULTURAL EN COMUNIDADES EN SITUACIÓN DE </a:t>
            </a:r>
          </a:p>
          <a:p>
            <a:pPr>
              <a:lnSpc>
                <a:spcPct val="100000"/>
              </a:lnSpc>
            </a:pPr>
            <a:r>
              <a:rPr lang="es-ES" sz="4000" dirty="0">
                <a:solidFill>
                  <a:srgbClr val="002060"/>
                </a:solidFill>
              </a:rPr>
              <a:t>VULNERABILIDAD DESDE LA EDUCACIÓN PATRIMONIAL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2316559" y="7609554"/>
            <a:ext cx="17326765" cy="1426209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800" dirty="0">
                <a:solidFill>
                  <a:srgbClr val="002060"/>
                </a:solidFill>
              </a:rPr>
              <a:t>Dr. C. Orlando José González Sáez. Universidad de Sancti Spíritus José Martí Pérez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2060"/>
                </a:solidFill>
              </a:rPr>
              <a:t>M. Sc. </a:t>
            </a:r>
            <a:r>
              <a:rPr lang="es-ES" sz="2800" dirty="0">
                <a:solidFill>
                  <a:srgbClr val="002060"/>
                </a:solidFill>
              </a:rPr>
              <a:t>Mariela Hernández Cabrera. Universidad de Sancti Spíritus José Martí Pérez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2060"/>
                </a:solidFill>
              </a:rPr>
              <a:t>M. Sc. </a:t>
            </a:r>
            <a:r>
              <a:rPr lang="en-US" sz="2800" dirty="0" err="1">
                <a:solidFill>
                  <a:srgbClr val="002060"/>
                </a:solidFill>
              </a:rPr>
              <a:t>Diamelis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Melendrez</a:t>
            </a:r>
            <a:r>
              <a:rPr lang="en-US" sz="2800" dirty="0">
                <a:solidFill>
                  <a:srgbClr val="002060"/>
                </a:solidFill>
              </a:rPr>
              <a:t> Vázquez. </a:t>
            </a:r>
            <a:r>
              <a:rPr lang="es-ES" sz="2800" dirty="0">
                <a:solidFill>
                  <a:srgbClr val="002060"/>
                </a:solidFill>
              </a:rPr>
              <a:t>Oficina del Conservador de la Ciudad de Sancti </a:t>
            </a:r>
            <a:r>
              <a:rPr lang="es-ES" sz="2800" dirty="0" err="1">
                <a:solidFill>
                  <a:srgbClr val="002060"/>
                </a:solidFill>
              </a:rPr>
              <a:t>Spiritus</a:t>
            </a:r>
            <a:r>
              <a:rPr lang="es-ES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396669" y="14287500"/>
            <a:ext cx="186732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El proyecto La formación del profesional desde la transformación en el Barrio Jesús María. TRANSFORMARTE, contribuye de manera positiva en el crecimiento personal y profesional de los estudiantes de la Licenciatura Educación Artística, ellos se convierten en promotores culturales y orientadores en el barrio Jesús María, propiciando el protagonismo de la comunidad en su desarrollo cultural y favoreciendo la reafirmación de su identidad cultural. Por tanto, el profesional dentro de la comunidad debe preparar a los grupos de personas para participar en el control y transformación de su cotidianidad, para ser protagonistas en la toma de decisiones sobre políticas y estrategias que conducen las acciones culturales y posibilita el no ser solo consumidores de bienes y servicios, sino que promueve la creatividad colectiva y la promoción de la participación ciudadana.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20514709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4. REFERENCIAS BIBLIOGRÁFICAS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2784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/>
          <p:cNvSpPr/>
          <p:nvPr/>
        </p:nvSpPr>
        <p:spPr>
          <a:xfrm>
            <a:off x="1181099" y="21755594"/>
            <a:ext cx="19131795" cy="4272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86D1218-AFD9-4C9E-A49A-23DD4FA8454E}"/>
              </a:ext>
            </a:extLst>
          </p:cNvPr>
          <p:cNvSpPr/>
          <p:nvPr/>
        </p:nvSpPr>
        <p:spPr>
          <a:xfrm>
            <a:off x="1992923" y="18613608"/>
            <a:ext cx="17865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La estrategia de trasformación sociocultural en comunidades en situación de vulnerabilidad es construida, a partir del diagnóstico integral realizado, permite el perfeccionamiento en la formación de profesionales afectivamente sensibles, reflexivos y creativos para lograr la trasformación en comunidades con población en situación de vulnerabilidad y la reafirmación de su identidad cultural.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54D810C-7070-40BB-8708-49C8E551359B}"/>
              </a:ext>
            </a:extLst>
          </p:cNvPr>
          <p:cNvSpPr/>
          <p:nvPr/>
        </p:nvSpPr>
        <p:spPr>
          <a:xfrm>
            <a:off x="1396669" y="21974340"/>
            <a:ext cx="184622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. </a:t>
            </a:r>
            <a:r>
              <a:rPr lang="es-ES" sz="2400" dirty="0" err="1"/>
              <a:t>Báxter</a:t>
            </a:r>
            <a:r>
              <a:rPr lang="es-ES" sz="2400" dirty="0"/>
              <a:t> Pérez, E. (2013) ¿Cuándo y cómo educar en valores? La Habana: Editorial Pueblo y Educación.</a:t>
            </a:r>
          </a:p>
          <a:p>
            <a:r>
              <a:rPr lang="es-ES" sz="2400" dirty="0"/>
              <a:t>. Constitución de la República de Cuba. (2019). Editora Política. La Habana.</a:t>
            </a:r>
          </a:p>
          <a:p>
            <a:r>
              <a:rPr lang="es-ES" sz="2400" dirty="0"/>
              <a:t>. Lineamientos de la Política Económica y Social del Partido y de la Revolución VI Congreso del Partido Comunista de Cuba. Aprobados el 18 de abril de 2011. La Habana: Editora Política.</a:t>
            </a:r>
          </a:p>
          <a:p>
            <a:r>
              <a:rPr lang="es-ES" sz="2400" dirty="0"/>
              <a:t>. Martín; J.M. (2019). La vulnerabilidad social. Una mirada desde Cuba. Disponible en: http://scielo.sld.cu/scielo.php?script=sci_arttext&amp;pid=S1817-</a:t>
            </a:r>
          </a:p>
          <a:p>
            <a:r>
              <a:rPr lang="es-ES" sz="2400" dirty="0"/>
              <a:t>40782019000100075</a:t>
            </a:r>
          </a:p>
          <a:p>
            <a:r>
              <a:rPr lang="es-ES" sz="2400" dirty="0"/>
              <a:t>. Ministerio de Educación Superior. (2016) Modelo del Profesional. Plan de estudio E. Comisión Nacional de Carrera. Licenciatura en Educación  Artística.</a:t>
            </a:r>
          </a:p>
          <a:p>
            <a:r>
              <a:rPr lang="es-ES" sz="2400" dirty="0"/>
              <a:t>. Rodríguez, V.E. (2013). La Educación Patrimonial en la formación inicial del profesional de la educación de la carrera Licenciatura en Educación. Geografía-Biología. Tesis doctoral en Ciencias Pedagógicas. Universidad de Ciencias Pedagógicas “Félix Varela”, Villa Clara.</a:t>
            </a:r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594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XVII TALLER INTERNACIONAL DE EXTENSION UNIVERSITARIA 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Administrador</cp:lastModifiedBy>
  <cp:revision>19</cp:revision>
  <dcterms:created xsi:type="dcterms:W3CDTF">2021-12-21T16:45:31Z</dcterms:created>
  <dcterms:modified xsi:type="dcterms:W3CDTF">2024-02-02T17:07:12Z</dcterms:modified>
</cp:coreProperties>
</file>