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</p:sldIdLst>
  <p:sldSz cx="21959888" cy="32759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23" d="100"/>
          <a:sy n="23" d="100"/>
        </p:scale>
        <p:origin x="324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744986" y="5361362"/>
            <a:ext cx="16469916" cy="11405211"/>
          </a:xfrm>
        </p:spPr>
        <p:txBody>
          <a:bodyPr anchor="b"/>
          <a:lstStyle>
            <a:lvl1pPr algn="ctr">
              <a:defRPr sz="10807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744986" y="17206402"/>
            <a:ext cx="16469916" cy="7909330"/>
          </a:xfrm>
        </p:spPr>
        <p:txBody>
          <a:bodyPr/>
          <a:lstStyle>
            <a:lvl1pPr marL="0" indent="0" algn="ctr">
              <a:buNone/>
              <a:defRPr sz="4323"/>
            </a:lvl1pPr>
            <a:lvl2pPr marL="823509" indent="0" algn="ctr">
              <a:buNone/>
              <a:defRPr sz="3602"/>
            </a:lvl2pPr>
            <a:lvl3pPr marL="1647017" indent="0" algn="ctr">
              <a:buNone/>
              <a:defRPr sz="3242"/>
            </a:lvl3pPr>
            <a:lvl4pPr marL="2470526" indent="0" algn="ctr">
              <a:buNone/>
              <a:defRPr sz="2882"/>
            </a:lvl4pPr>
            <a:lvl5pPr marL="3294035" indent="0" algn="ctr">
              <a:buNone/>
              <a:defRPr sz="2882"/>
            </a:lvl5pPr>
            <a:lvl6pPr marL="4117543" indent="0" algn="ctr">
              <a:buNone/>
              <a:defRPr sz="2882"/>
            </a:lvl6pPr>
            <a:lvl7pPr marL="4941052" indent="0" algn="ctr">
              <a:buNone/>
              <a:defRPr sz="2882"/>
            </a:lvl7pPr>
            <a:lvl8pPr marL="5764560" indent="0" algn="ctr">
              <a:buNone/>
              <a:defRPr sz="2882"/>
            </a:lvl8pPr>
            <a:lvl9pPr marL="6588069" indent="0" algn="ctr">
              <a:buNone/>
              <a:defRPr sz="2882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344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565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5715045" y="1744148"/>
            <a:ext cx="4735101" cy="2776228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509742" y="1744148"/>
            <a:ext cx="13930804" cy="27762289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095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344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98305" y="8167168"/>
            <a:ext cx="18940403" cy="13627102"/>
          </a:xfrm>
        </p:spPr>
        <p:txBody>
          <a:bodyPr anchor="b"/>
          <a:lstStyle>
            <a:lvl1pPr>
              <a:defRPr sz="10807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498305" y="21923187"/>
            <a:ext cx="18940403" cy="7166171"/>
          </a:xfrm>
        </p:spPr>
        <p:txBody>
          <a:bodyPr/>
          <a:lstStyle>
            <a:lvl1pPr marL="0" indent="0">
              <a:buNone/>
              <a:defRPr sz="4323">
                <a:solidFill>
                  <a:schemeClr val="tx1">
                    <a:tint val="75000"/>
                  </a:schemeClr>
                </a:solidFill>
              </a:defRPr>
            </a:lvl1pPr>
            <a:lvl2pPr marL="823509" indent="0">
              <a:buNone/>
              <a:defRPr sz="3602">
                <a:solidFill>
                  <a:schemeClr val="tx1">
                    <a:tint val="75000"/>
                  </a:schemeClr>
                </a:solidFill>
              </a:defRPr>
            </a:lvl2pPr>
            <a:lvl3pPr marL="1647017" indent="0">
              <a:buNone/>
              <a:defRPr sz="3242">
                <a:solidFill>
                  <a:schemeClr val="tx1">
                    <a:tint val="75000"/>
                  </a:schemeClr>
                </a:solidFill>
              </a:defRPr>
            </a:lvl3pPr>
            <a:lvl4pPr marL="2470526" indent="0">
              <a:buNone/>
              <a:defRPr sz="2882">
                <a:solidFill>
                  <a:schemeClr val="tx1">
                    <a:tint val="75000"/>
                  </a:schemeClr>
                </a:solidFill>
              </a:defRPr>
            </a:lvl4pPr>
            <a:lvl5pPr marL="3294035" indent="0">
              <a:buNone/>
              <a:defRPr sz="2882">
                <a:solidFill>
                  <a:schemeClr val="tx1">
                    <a:tint val="75000"/>
                  </a:schemeClr>
                </a:solidFill>
              </a:defRPr>
            </a:lvl5pPr>
            <a:lvl6pPr marL="4117543" indent="0">
              <a:buNone/>
              <a:defRPr sz="2882">
                <a:solidFill>
                  <a:schemeClr val="tx1">
                    <a:tint val="75000"/>
                  </a:schemeClr>
                </a:solidFill>
              </a:defRPr>
            </a:lvl6pPr>
            <a:lvl7pPr marL="4941052" indent="0">
              <a:buNone/>
              <a:defRPr sz="2882">
                <a:solidFill>
                  <a:schemeClr val="tx1">
                    <a:tint val="75000"/>
                  </a:schemeClr>
                </a:solidFill>
              </a:defRPr>
            </a:lvl7pPr>
            <a:lvl8pPr marL="5764560" indent="0">
              <a:buNone/>
              <a:defRPr sz="2882">
                <a:solidFill>
                  <a:schemeClr val="tx1">
                    <a:tint val="75000"/>
                  </a:schemeClr>
                </a:solidFill>
              </a:defRPr>
            </a:lvl8pPr>
            <a:lvl9pPr marL="6588069" indent="0">
              <a:buNone/>
              <a:defRPr sz="288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692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509743" y="8720740"/>
            <a:ext cx="9332952" cy="20785697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1117194" y="8720740"/>
            <a:ext cx="9332952" cy="20785697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328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12603" y="1744150"/>
            <a:ext cx="18940403" cy="633201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512604" y="8030666"/>
            <a:ext cx="9290061" cy="3935706"/>
          </a:xfrm>
        </p:spPr>
        <p:txBody>
          <a:bodyPr anchor="b"/>
          <a:lstStyle>
            <a:lvl1pPr marL="0" indent="0">
              <a:buNone/>
              <a:defRPr sz="4323" b="1"/>
            </a:lvl1pPr>
            <a:lvl2pPr marL="823509" indent="0">
              <a:buNone/>
              <a:defRPr sz="3602" b="1"/>
            </a:lvl2pPr>
            <a:lvl3pPr marL="1647017" indent="0">
              <a:buNone/>
              <a:defRPr sz="3242" b="1"/>
            </a:lvl3pPr>
            <a:lvl4pPr marL="2470526" indent="0">
              <a:buNone/>
              <a:defRPr sz="2882" b="1"/>
            </a:lvl4pPr>
            <a:lvl5pPr marL="3294035" indent="0">
              <a:buNone/>
              <a:defRPr sz="2882" b="1"/>
            </a:lvl5pPr>
            <a:lvl6pPr marL="4117543" indent="0">
              <a:buNone/>
              <a:defRPr sz="2882" b="1"/>
            </a:lvl6pPr>
            <a:lvl7pPr marL="4941052" indent="0">
              <a:buNone/>
              <a:defRPr sz="2882" b="1"/>
            </a:lvl7pPr>
            <a:lvl8pPr marL="5764560" indent="0">
              <a:buNone/>
              <a:defRPr sz="2882" b="1"/>
            </a:lvl8pPr>
            <a:lvl9pPr marL="6588069" indent="0">
              <a:buNone/>
              <a:defRPr sz="2882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512604" y="11966372"/>
            <a:ext cx="9290061" cy="17600731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11117193" y="8030666"/>
            <a:ext cx="9335813" cy="3935706"/>
          </a:xfrm>
        </p:spPr>
        <p:txBody>
          <a:bodyPr anchor="b"/>
          <a:lstStyle>
            <a:lvl1pPr marL="0" indent="0">
              <a:buNone/>
              <a:defRPr sz="4323" b="1"/>
            </a:lvl1pPr>
            <a:lvl2pPr marL="823509" indent="0">
              <a:buNone/>
              <a:defRPr sz="3602" b="1"/>
            </a:lvl2pPr>
            <a:lvl3pPr marL="1647017" indent="0">
              <a:buNone/>
              <a:defRPr sz="3242" b="1"/>
            </a:lvl3pPr>
            <a:lvl4pPr marL="2470526" indent="0">
              <a:buNone/>
              <a:defRPr sz="2882" b="1"/>
            </a:lvl4pPr>
            <a:lvl5pPr marL="3294035" indent="0">
              <a:buNone/>
              <a:defRPr sz="2882" b="1"/>
            </a:lvl5pPr>
            <a:lvl6pPr marL="4117543" indent="0">
              <a:buNone/>
              <a:defRPr sz="2882" b="1"/>
            </a:lvl6pPr>
            <a:lvl7pPr marL="4941052" indent="0">
              <a:buNone/>
              <a:defRPr sz="2882" b="1"/>
            </a:lvl7pPr>
            <a:lvl8pPr marL="5764560" indent="0">
              <a:buNone/>
              <a:defRPr sz="2882" b="1"/>
            </a:lvl8pPr>
            <a:lvl9pPr marL="6588069" indent="0">
              <a:buNone/>
              <a:defRPr sz="2882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11117193" y="11966372"/>
            <a:ext cx="9335813" cy="17600731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130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378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17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5764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335813" y="4716785"/>
            <a:ext cx="11117193" cy="23280585"/>
          </a:xfrm>
        </p:spPr>
        <p:txBody>
          <a:bodyPr/>
          <a:lstStyle>
            <a:lvl1pPr>
              <a:defRPr sz="5764"/>
            </a:lvl1pPr>
            <a:lvl2pPr>
              <a:defRPr sz="5043"/>
            </a:lvl2pPr>
            <a:lvl3pPr>
              <a:defRPr sz="4323"/>
            </a:lvl3pPr>
            <a:lvl4pPr>
              <a:defRPr sz="3602"/>
            </a:lvl4pPr>
            <a:lvl5pPr>
              <a:defRPr sz="3602"/>
            </a:lvl5pPr>
            <a:lvl6pPr>
              <a:defRPr sz="3602"/>
            </a:lvl6pPr>
            <a:lvl7pPr>
              <a:defRPr sz="3602"/>
            </a:lvl7pPr>
            <a:lvl8pPr>
              <a:defRPr sz="3602"/>
            </a:lvl8pPr>
            <a:lvl9pPr>
              <a:defRPr sz="3602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2882"/>
            </a:lvl1pPr>
            <a:lvl2pPr marL="823509" indent="0">
              <a:buNone/>
              <a:defRPr sz="2522"/>
            </a:lvl2pPr>
            <a:lvl3pPr marL="1647017" indent="0">
              <a:buNone/>
              <a:defRPr sz="2161"/>
            </a:lvl3pPr>
            <a:lvl4pPr marL="2470526" indent="0">
              <a:buNone/>
              <a:defRPr sz="1801"/>
            </a:lvl4pPr>
            <a:lvl5pPr marL="3294035" indent="0">
              <a:buNone/>
              <a:defRPr sz="1801"/>
            </a:lvl5pPr>
            <a:lvl6pPr marL="4117543" indent="0">
              <a:buNone/>
              <a:defRPr sz="1801"/>
            </a:lvl6pPr>
            <a:lvl7pPr marL="4941052" indent="0">
              <a:buNone/>
              <a:defRPr sz="1801"/>
            </a:lvl7pPr>
            <a:lvl8pPr marL="5764560" indent="0">
              <a:buNone/>
              <a:defRPr sz="1801"/>
            </a:lvl8pPr>
            <a:lvl9pPr marL="6588069" indent="0">
              <a:buNone/>
              <a:defRPr sz="180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104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5764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9335813" y="4716785"/>
            <a:ext cx="11117193" cy="23280585"/>
          </a:xfrm>
        </p:spPr>
        <p:txBody>
          <a:bodyPr/>
          <a:lstStyle>
            <a:lvl1pPr marL="0" indent="0">
              <a:buNone/>
              <a:defRPr sz="5764"/>
            </a:lvl1pPr>
            <a:lvl2pPr marL="823509" indent="0">
              <a:buNone/>
              <a:defRPr sz="5043"/>
            </a:lvl2pPr>
            <a:lvl3pPr marL="1647017" indent="0">
              <a:buNone/>
              <a:defRPr sz="4323"/>
            </a:lvl3pPr>
            <a:lvl4pPr marL="2470526" indent="0">
              <a:buNone/>
              <a:defRPr sz="3602"/>
            </a:lvl4pPr>
            <a:lvl5pPr marL="3294035" indent="0">
              <a:buNone/>
              <a:defRPr sz="3602"/>
            </a:lvl5pPr>
            <a:lvl6pPr marL="4117543" indent="0">
              <a:buNone/>
              <a:defRPr sz="3602"/>
            </a:lvl6pPr>
            <a:lvl7pPr marL="4941052" indent="0">
              <a:buNone/>
              <a:defRPr sz="3602"/>
            </a:lvl7pPr>
            <a:lvl8pPr marL="5764560" indent="0">
              <a:buNone/>
              <a:defRPr sz="3602"/>
            </a:lvl8pPr>
            <a:lvl9pPr marL="6588069" indent="0">
              <a:buNone/>
              <a:defRPr sz="3602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2882"/>
            </a:lvl1pPr>
            <a:lvl2pPr marL="823509" indent="0">
              <a:buNone/>
              <a:defRPr sz="2522"/>
            </a:lvl2pPr>
            <a:lvl3pPr marL="1647017" indent="0">
              <a:buNone/>
              <a:defRPr sz="2161"/>
            </a:lvl3pPr>
            <a:lvl4pPr marL="2470526" indent="0">
              <a:buNone/>
              <a:defRPr sz="1801"/>
            </a:lvl4pPr>
            <a:lvl5pPr marL="3294035" indent="0">
              <a:buNone/>
              <a:defRPr sz="1801"/>
            </a:lvl5pPr>
            <a:lvl6pPr marL="4117543" indent="0">
              <a:buNone/>
              <a:defRPr sz="1801"/>
            </a:lvl6pPr>
            <a:lvl7pPr marL="4941052" indent="0">
              <a:buNone/>
              <a:defRPr sz="1801"/>
            </a:lvl7pPr>
            <a:lvl8pPr marL="5764560" indent="0">
              <a:buNone/>
              <a:defRPr sz="1801"/>
            </a:lvl8pPr>
            <a:lvl9pPr marL="6588069" indent="0">
              <a:buNone/>
              <a:defRPr sz="180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619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509743" y="1744150"/>
            <a:ext cx="18940403" cy="6332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509743" y="8720740"/>
            <a:ext cx="18940403" cy="20785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1509742" y="30363345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64BA3-83C8-46BC-B43A-3209F898C737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7274213" y="30363345"/>
            <a:ext cx="7411462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5509171" y="30363345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9776"/>
          <p:cNvGrpSpPr/>
          <p:nvPr userDrawn="1"/>
        </p:nvGrpSpPr>
        <p:grpSpPr>
          <a:xfrm>
            <a:off x="391887" y="346160"/>
            <a:ext cx="21248914" cy="4269383"/>
            <a:chOff x="0" y="0"/>
            <a:chExt cx="7564120" cy="1506855"/>
          </a:xfrm>
        </p:grpSpPr>
        <p:sp>
          <p:nvSpPr>
            <p:cNvPr id="8" name="Rectangle 9778"/>
            <p:cNvSpPr/>
            <p:nvPr userDrawn="1"/>
          </p:nvSpPr>
          <p:spPr>
            <a:xfrm>
              <a:off x="354330" y="483107"/>
              <a:ext cx="42144" cy="189937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635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s-ES" sz="11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endParaRPr lang="es-ES" sz="110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pic>
          <p:nvPicPr>
            <p:cNvPr id="9" name="Picture 9777"/>
            <p:cNvPicPr/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0" y="0"/>
              <a:ext cx="7564120" cy="1506855"/>
            </a:xfrm>
            <a:prstGeom prst="rect">
              <a:avLst/>
            </a:prstGeom>
          </p:spPr>
        </p:pic>
      </p:grp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 flipV="1">
            <a:off x="0" y="31133143"/>
            <a:ext cx="21959887" cy="87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841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1647017" rtl="0" eaLnBrk="1" latinLnBrk="0" hangingPunct="1">
        <a:lnSpc>
          <a:spcPct val="90000"/>
        </a:lnSpc>
        <a:spcBef>
          <a:spcPct val="0"/>
        </a:spcBef>
        <a:buNone/>
        <a:defRPr sz="79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754" indent="-411754" algn="l" defTabSz="1647017" rtl="0" eaLnBrk="1" latinLnBrk="0" hangingPunct="1">
        <a:lnSpc>
          <a:spcPct val="90000"/>
        </a:lnSpc>
        <a:spcBef>
          <a:spcPts val="1801"/>
        </a:spcBef>
        <a:buFont typeface="Arial" panose="020B0604020202020204" pitchFamily="34" charset="0"/>
        <a:buChar char="•"/>
        <a:defRPr sz="5043" kern="1200">
          <a:solidFill>
            <a:schemeClr val="tx1"/>
          </a:solidFill>
          <a:latin typeface="+mn-lt"/>
          <a:ea typeface="+mn-ea"/>
          <a:cs typeface="+mn-cs"/>
        </a:defRPr>
      </a:lvl1pPr>
      <a:lvl2pPr marL="1235263" indent="-411754" algn="l" defTabSz="1647017" rtl="0" eaLnBrk="1" latinLnBrk="0" hangingPunct="1">
        <a:lnSpc>
          <a:spcPct val="90000"/>
        </a:lnSpc>
        <a:spcBef>
          <a:spcPts val="9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2pPr>
      <a:lvl3pPr marL="2058772" indent="-411754" algn="l" defTabSz="1647017" rtl="0" eaLnBrk="1" latinLnBrk="0" hangingPunct="1">
        <a:lnSpc>
          <a:spcPct val="90000"/>
        </a:lnSpc>
        <a:spcBef>
          <a:spcPts val="901"/>
        </a:spcBef>
        <a:buFont typeface="Arial" panose="020B0604020202020204" pitchFamily="34" charset="0"/>
        <a:buChar char="•"/>
        <a:defRPr sz="3602" kern="1200">
          <a:solidFill>
            <a:schemeClr val="tx1"/>
          </a:solidFill>
          <a:latin typeface="+mn-lt"/>
          <a:ea typeface="+mn-ea"/>
          <a:cs typeface="+mn-cs"/>
        </a:defRPr>
      </a:lvl3pPr>
      <a:lvl4pPr marL="2882280" indent="-411754" algn="l" defTabSz="1647017" rtl="0" eaLnBrk="1" latinLnBrk="0" hangingPunct="1">
        <a:lnSpc>
          <a:spcPct val="90000"/>
        </a:lnSpc>
        <a:spcBef>
          <a:spcPts val="901"/>
        </a:spcBef>
        <a:buFont typeface="Arial" panose="020B0604020202020204" pitchFamily="34" charset="0"/>
        <a:buChar char="•"/>
        <a:defRPr sz="3242" kern="1200">
          <a:solidFill>
            <a:schemeClr val="tx1"/>
          </a:solidFill>
          <a:latin typeface="+mn-lt"/>
          <a:ea typeface="+mn-ea"/>
          <a:cs typeface="+mn-cs"/>
        </a:defRPr>
      </a:lvl4pPr>
      <a:lvl5pPr marL="3705789" indent="-411754" algn="l" defTabSz="1647017" rtl="0" eaLnBrk="1" latinLnBrk="0" hangingPunct="1">
        <a:lnSpc>
          <a:spcPct val="90000"/>
        </a:lnSpc>
        <a:spcBef>
          <a:spcPts val="901"/>
        </a:spcBef>
        <a:buFont typeface="Arial" panose="020B0604020202020204" pitchFamily="34" charset="0"/>
        <a:buChar char="•"/>
        <a:defRPr sz="3242" kern="1200">
          <a:solidFill>
            <a:schemeClr val="tx1"/>
          </a:solidFill>
          <a:latin typeface="+mn-lt"/>
          <a:ea typeface="+mn-ea"/>
          <a:cs typeface="+mn-cs"/>
        </a:defRPr>
      </a:lvl5pPr>
      <a:lvl6pPr marL="4529298" indent="-411754" algn="l" defTabSz="1647017" rtl="0" eaLnBrk="1" latinLnBrk="0" hangingPunct="1">
        <a:lnSpc>
          <a:spcPct val="90000"/>
        </a:lnSpc>
        <a:spcBef>
          <a:spcPts val="901"/>
        </a:spcBef>
        <a:buFont typeface="Arial" panose="020B0604020202020204" pitchFamily="34" charset="0"/>
        <a:buChar char="•"/>
        <a:defRPr sz="3242" kern="1200">
          <a:solidFill>
            <a:schemeClr val="tx1"/>
          </a:solidFill>
          <a:latin typeface="+mn-lt"/>
          <a:ea typeface="+mn-ea"/>
          <a:cs typeface="+mn-cs"/>
        </a:defRPr>
      </a:lvl6pPr>
      <a:lvl7pPr marL="5352806" indent="-411754" algn="l" defTabSz="1647017" rtl="0" eaLnBrk="1" latinLnBrk="0" hangingPunct="1">
        <a:lnSpc>
          <a:spcPct val="90000"/>
        </a:lnSpc>
        <a:spcBef>
          <a:spcPts val="901"/>
        </a:spcBef>
        <a:buFont typeface="Arial" panose="020B0604020202020204" pitchFamily="34" charset="0"/>
        <a:buChar char="•"/>
        <a:defRPr sz="3242" kern="1200">
          <a:solidFill>
            <a:schemeClr val="tx1"/>
          </a:solidFill>
          <a:latin typeface="+mn-lt"/>
          <a:ea typeface="+mn-ea"/>
          <a:cs typeface="+mn-cs"/>
        </a:defRPr>
      </a:lvl7pPr>
      <a:lvl8pPr marL="6176315" indent="-411754" algn="l" defTabSz="1647017" rtl="0" eaLnBrk="1" latinLnBrk="0" hangingPunct="1">
        <a:lnSpc>
          <a:spcPct val="90000"/>
        </a:lnSpc>
        <a:spcBef>
          <a:spcPts val="901"/>
        </a:spcBef>
        <a:buFont typeface="Arial" panose="020B0604020202020204" pitchFamily="34" charset="0"/>
        <a:buChar char="•"/>
        <a:defRPr sz="3242" kern="1200">
          <a:solidFill>
            <a:schemeClr val="tx1"/>
          </a:solidFill>
          <a:latin typeface="+mn-lt"/>
          <a:ea typeface="+mn-ea"/>
          <a:cs typeface="+mn-cs"/>
        </a:defRPr>
      </a:lvl8pPr>
      <a:lvl9pPr marL="6999823" indent="-411754" algn="l" defTabSz="1647017" rtl="0" eaLnBrk="1" latinLnBrk="0" hangingPunct="1">
        <a:lnSpc>
          <a:spcPct val="90000"/>
        </a:lnSpc>
        <a:spcBef>
          <a:spcPts val="901"/>
        </a:spcBef>
        <a:buFont typeface="Arial" panose="020B0604020202020204" pitchFamily="34" charset="0"/>
        <a:buChar char="•"/>
        <a:defRPr sz="324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647017" rtl="0" eaLnBrk="1" latinLnBrk="0" hangingPunct="1">
        <a:defRPr sz="3242" kern="1200">
          <a:solidFill>
            <a:schemeClr val="tx1"/>
          </a:solidFill>
          <a:latin typeface="+mn-lt"/>
          <a:ea typeface="+mn-ea"/>
          <a:cs typeface="+mn-cs"/>
        </a:defRPr>
      </a:lvl1pPr>
      <a:lvl2pPr marL="823509" algn="l" defTabSz="1647017" rtl="0" eaLnBrk="1" latinLnBrk="0" hangingPunct="1">
        <a:defRPr sz="3242" kern="1200">
          <a:solidFill>
            <a:schemeClr val="tx1"/>
          </a:solidFill>
          <a:latin typeface="+mn-lt"/>
          <a:ea typeface="+mn-ea"/>
          <a:cs typeface="+mn-cs"/>
        </a:defRPr>
      </a:lvl2pPr>
      <a:lvl3pPr marL="1647017" algn="l" defTabSz="1647017" rtl="0" eaLnBrk="1" latinLnBrk="0" hangingPunct="1">
        <a:defRPr sz="3242" kern="1200">
          <a:solidFill>
            <a:schemeClr val="tx1"/>
          </a:solidFill>
          <a:latin typeface="+mn-lt"/>
          <a:ea typeface="+mn-ea"/>
          <a:cs typeface="+mn-cs"/>
        </a:defRPr>
      </a:lvl3pPr>
      <a:lvl4pPr marL="2470526" algn="l" defTabSz="1647017" rtl="0" eaLnBrk="1" latinLnBrk="0" hangingPunct="1">
        <a:defRPr sz="3242" kern="1200">
          <a:solidFill>
            <a:schemeClr val="tx1"/>
          </a:solidFill>
          <a:latin typeface="+mn-lt"/>
          <a:ea typeface="+mn-ea"/>
          <a:cs typeface="+mn-cs"/>
        </a:defRPr>
      </a:lvl4pPr>
      <a:lvl5pPr marL="3294035" algn="l" defTabSz="1647017" rtl="0" eaLnBrk="1" latinLnBrk="0" hangingPunct="1">
        <a:defRPr sz="3242" kern="1200">
          <a:solidFill>
            <a:schemeClr val="tx1"/>
          </a:solidFill>
          <a:latin typeface="+mn-lt"/>
          <a:ea typeface="+mn-ea"/>
          <a:cs typeface="+mn-cs"/>
        </a:defRPr>
      </a:lvl5pPr>
      <a:lvl6pPr marL="4117543" algn="l" defTabSz="1647017" rtl="0" eaLnBrk="1" latinLnBrk="0" hangingPunct="1">
        <a:defRPr sz="3242" kern="1200">
          <a:solidFill>
            <a:schemeClr val="tx1"/>
          </a:solidFill>
          <a:latin typeface="+mn-lt"/>
          <a:ea typeface="+mn-ea"/>
          <a:cs typeface="+mn-cs"/>
        </a:defRPr>
      </a:lvl6pPr>
      <a:lvl7pPr marL="4941052" algn="l" defTabSz="1647017" rtl="0" eaLnBrk="1" latinLnBrk="0" hangingPunct="1">
        <a:defRPr sz="3242" kern="1200">
          <a:solidFill>
            <a:schemeClr val="tx1"/>
          </a:solidFill>
          <a:latin typeface="+mn-lt"/>
          <a:ea typeface="+mn-ea"/>
          <a:cs typeface="+mn-cs"/>
        </a:defRPr>
      </a:lvl7pPr>
      <a:lvl8pPr marL="5764560" algn="l" defTabSz="1647017" rtl="0" eaLnBrk="1" latinLnBrk="0" hangingPunct="1">
        <a:defRPr sz="3242" kern="1200">
          <a:solidFill>
            <a:schemeClr val="tx1"/>
          </a:solidFill>
          <a:latin typeface="+mn-lt"/>
          <a:ea typeface="+mn-ea"/>
          <a:cs typeface="+mn-cs"/>
        </a:defRPr>
      </a:lvl8pPr>
      <a:lvl9pPr marL="6588069" algn="l" defTabSz="1647017" rtl="0" eaLnBrk="1" latinLnBrk="0" hangingPunct="1">
        <a:defRPr sz="32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708116" y="4047130"/>
            <a:ext cx="17722096" cy="1114206"/>
          </a:xfrm>
        </p:spPr>
        <p:txBody>
          <a:bodyPr>
            <a:normAutofit fontScale="90000"/>
          </a:bodyPr>
          <a:lstStyle/>
          <a:p>
            <a:r>
              <a:rPr lang="en-US" sz="6600" b="1" dirty="0">
                <a:solidFill>
                  <a:srgbClr val="002060"/>
                </a:solidFill>
              </a:rPr>
              <a:t>X Taller Internacional  </a:t>
            </a:r>
            <a:r>
              <a:rPr lang="es-ES" sz="6600" b="1" dirty="0">
                <a:solidFill>
                  <a:srgbClr val="002060"/>
                </a:solidFill>
              </a:rPr>
              <a:t>“La transformación digital y las tecnologías de avanzada en la Educación Superior”</a:t>
            </a:r>
            <a:endParaRPr lang="en-US" sz="6600" b="1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49671" y="9723429"/>
            <a:ext cx="18665905" cy="1592508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r>
              <a:rPr lang="en-US" sz="3200"/>
              <a:t>Elaborar una estrategia curricular par</a:t>
            </a:r>
            <a:r>
              <a:rPr lang="es-ES" sz="3200"/>
              <a:t>a la formación de competencias digitales en los estudiantes de la Carrera  Contabilidad y Finanzas</a:t>
            </a:r>
          </a:p>
          <a:p>
            <a:pPr algn="just">
              <a:lnSpc>
                <a:spcPct val="120000"/>
              </a:lnSpc>
            </a:pPr>
            <a:endParaRPr lang="en-US" sz="3200"/>
          </a:p>
          <a:p>
            <a:pPr algn="l"/>
            <a:endParaRPr lang="en-US" sz="3200" dirty="0"/>
          </a:p>
        </p:txBody>
      </p:sp>
      <p:sp>
        <p:nvSpPr>
          <p:cNvPr id="28" name="Título 1"/>
          <p:cNvSpPr txBox="1">
            <a:spLocks/>
          </p:cNvSpPr>
          <p:nvPr/>
        </p:nvSpPr>
        <p:spPr>
          <a:xfrm>
            <a:off x="2708116" y="5393691"/>
            <a:ext cx="17722096" cy="111420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7500" lnSpcReduction="20000"/>
          </a:bodyPr>
          <a:lstStyle>
            <a:lvl1pPr algn="ctr" defTabSz="21960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41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9600" dirty="0"/>
              <a:t>La formación de Competencias Digitales en los estudiantes de la Carrera  Contabilidad y Finanzas</a:t>
            </a:r>
          </a:p>
          <a:p>
            <a:endParaRPr lang="en-US" sz="4800" dirty="0">
              <a:solidFill>
                <a:srgbClr val="002060"/>
              </a:solidFill>
            </a:endParaRPr>
          </a:p>
        </p:txBody>
      </p:sp>
      <p:sp>
        <p:nvSpPr>
          <p:cNvPr id="29" name="Text Placeholder 37">
            <a:extLst>
              <a:ext uri="{FF2B5EF4-FFF2-40B4-BE49-F238E27FC236}">
                <a16:creationId xmlns:a16="http://schemas.microsoft.com/office/drawing/2014/main" id="{0F56D88A-4B12-0F47-8D8A-2F1828CAE02A}"/>
              </a:ext>
            </a:extLst>
          </p:cNvPr>
          <p:cNvSpPr txBox="1">
            <a:spLocks/>
          </p:cNvSpPr>
          <p:nvPr/>
        </p:nvSpPr>
        <p:spPr>
          <a:xfrm>
            <a:off x="3111534" y="6351540"/>
            <a:ext cx="15608232" cy="769233"/>
          </a:xfrm>
          <a:prstGeom prst="rect">
            <a:avLst/>
          </a:prstGeom>
        </p:spPr>
        <p:txBody>
          <a:bodyPr/>
          <a:lstStyle>
            <a:lvl1pPr marL="549006" indent="-549006" algn="l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Char char="•"/>
              <a:defRPr sz="67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7017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5029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3040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41052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9063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7075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35086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33098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es-ES" sz="2800" dirty="0"/>
              <a:t>Carlos García Pérez. </a:t>
            </a:r>
            <a:r>
              <a:rPr lang="es-ES" sz="2800" dirty="0" err="1"/>
              <a:t>M.Sc</a:t>
            </a:r>
            <a:r>
              <a:rPr lang="es-ES" sz="2800" dirty="0"/>
              <a:t>. Universidad de Artemisa. </a:t>
            </a:r>
          </a:p>
          <a:p>
            <a:pPr algn="just">
              <a:lnSpc>
                <a:spcPct val="100000"/>
              </a:lnSpc>
            </a:pPr>
            <a:r>
              <a:rPr lang="en-US" sz="2800" dirty="0"/>
              <a:t>Ana Gladys Sánchez Ramos </a:t>
            </a:r>
            <a:r>
              <a:rPr lang="en-US" sz="2800" dirty="0" err="1"/>
              <a:t>Ing</a:t>
            </a:r>
            <a:r>
              <a:rPr lang="en-US" sz="2800" dirty="0"/>
              <a:t>. Universidad de </a:t>
            </a:r>
            <a:r>
              <a:rPr lang="en-US" sz="2800" dirty="0" err="1"/>
              <a:t>Artemisa</a:t>
            </a:r>
            <a:r>
              <a:rPr lang="en-US" sz="2800" dirty="0"/>
              <a:t>. </a:t>
            </a:r>
          </a:p>
          <a:p>
            <a:pPr algn="just">
              <a:lnSpc>
                <a:spcPct val="100000"/>
              </a:lnSpc>
            </a:pPr>
            <a:r>
              <a:rPr lang="en-US" sz="2800" dirty="0"/>
              <a:t>Pedro </a:t>
            </a:r>
            <a:r>
              <a:rPr lang="en-US" sz="2800" dirty="0" err="1"/>
              <a:t>Negrín</a:t>
            </a:r>
            <a:r>
              <a:rPr lang="en-US" sz="2800" dirty="0"/>
              <a:t> Miranda </a:t>
            </a:r>
            <a:r>
              <a:rPr lang="en-US" sz="2800" dirty="0" err="1"/>
              <a:t>Lic</a:t>
            </a:r>
            <a:r>
              <a:rPr lang="en-US" sz="2800" dirty="0"/>
              <a:t>. Universidad de </a:t>
            </a:r>
            <a:r>
              <a:rPr lang="en-US" sz="2800" dirty="0" err="1"/>
              <a:t>Artemisa</a:t>
            </a:r>
            <a:r>
              <a:rPr lang="en-US" sz="2800" dirty="0"/>
              <a:t>. </a:t>
            </a:r>
          </a:p>
          <a:p>
            <a:pPr marL="0" indent="0" algn="ctr">
              <a:buNone/>
            </a:pPr>
            <a:endParaRPr lang="en-US" sz="5400" dirty="0">
              <a:solidFill>
                <a:srgbClr val="002060"/>
              </a:solidFill>
            </a:endParaRPr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6847399" y="23825389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4. REFERENCIAS BIBLIOGRÁFICAS2</a:t>
            </a:r>
          </a:p>
        </p:txBody>
      </p:sp>
      <p:sp>
        <p:nvSpPr>
          <p:cNvPr id="40" name="Rectángulo 39"/>
          <p:cNvSpPr/>
          <p:nvPr/>
        </p:nvSpPr>
        <p:spPr>
          <a:xfrm>
            <a:off x="1181099" y="9529915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ubtítulo 2"/>
          <p:cNvSpPr txBox="1">
            <a:spLocks/>
          </p:cNvSpPr>
          <p:nvPr/>
        </p:nvSpPr>
        <p:spPr>
          <a:xfrm>
            <a:off x="1445807" y="13545836"/>
            <a:ext cx="18665905" cy="612664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s-ES" sz="12800" b="1" dirty="0">
                <a:cs typeface="Arial" panose="020B0604020202020204" pitchFamily="34" charset="0"/>
              </a:rPr>
              <a:t>Competencias Digitales que se formaran: </a:t>
            </a:r>
          </a:p>
          <a:p>
            <a:pPr algn="l">
              <a:lnSpc>
                <a:spcPct val="120000"/>
              </a:lnSpc>
            </a:pPr>
            <a:r>
              <a:rPr lang="es-ES" sz="12800" b="1" dirty="0">
                <a:cs typeface="Arial" panose="020B0604020202020204" pitchFamily="34" charset="0"/>
              </a:rPr>
              <a:t>1- El manejo de los programas o software contables</a:t>
            </a:r>
          </a:p>
          <a:p>
            <a:pPr algn="l">
              <a:lnSpc>
                <a:spcPct val="120000"/>
              </a:lnSpc>
            </a:pPr>
            <a:r>
              <a:rPr lang="es-ES" sz="12800" b="1" dirty="0">
                <a:cs typeface="Arial" panose="020B0604020202020204" pitchFamily="34" charset="0"/>
              </a:rPr>
              <a:t>2-Análisis de datos </a:t>
            </a:r>
          </a:p>
          <a:p>
            <a:pPr algn="l">
              <a:lnSpc>
                <a:spcPct val="120000"/>
              </a:lnSpc>
            </a:pPr>
            <a:r>
              <a:rPr lang="es-ES" sz="12800" b="1" dirty="0">
                <a:cs typeface="Arial" panose="020B0604020202020204" pitchFamily="34" charset="0"/>
              </a:rPr>
              <a:t>3-Automatización de Procesos </a:t>
            </a:r>
          </a:p>
          <a:p>
            <a:pPr algn="l">
              <a:lnSpc>
                <a:spcPct val="120000"/>
              </a:lnSpc>
            </a:pPr>
            <a:r>
              <a:rPr lang="es-ES" sz="12800" b="1" dirty="0">
                <a:cs typeface="Arial" panose="020B0604020202020204" pitchFamily="34" charset="0"/>
              </a:rPr>
              <a:t>4- Seguridad cibernética </a:t>
            </a:r>
          </a:p>
          <a:p>
            <a:pPr algn="l">
              <a:lnSpc>
                <a:spcPct val="120000"/>
              </a:lnSpc>
            </a:pPr>
            <a:r>
              <a:rPr lang="es-ES" sz="12800" b="1" dirty="0">
                <a:cs typeface="Arial" panose="020B0604020202020204" pitchFamily="34" charset="0"/>
              </a:rPr>
              <a:t>5- Habilidad de visualización de datos  </a:t>
            </a:r>
          </a:p>
          <a:p>
            <a:pPr algn="l">
              <a:lnSpc>
                <a:spcPct val="120000"/>
              </a:lnSpc>
            </a:pPr>
            <a:r>
              <a:rPr lang="es-ES" sz="12800" b="1" dirty="0">
                <a:cs typeface="Arial" panose="020B0604020202020204" pitchFamily="34" charset="0"/>
              </a:rPr>
              <a:t>6- Uso de las Redes Sociales </a:t>
            </a:r>
          </a:p>
          <a:p>
            <a:pPr algn="l">
              <a:lnSpc>
                <a:spcPct val="120000"/>
              </a:lnSpc>
            </a:pPr>
            <a:r>
              <a:rPr lang="es-ES" sz="12800" b="1" dirty="0">
                <a:cs typeface="Arial" panose="020B0604020202020204" pitchFamily="34" charset="0"/>
              </a:rPr>
              <a:t>7-Creación de contenidos en línea</a:t>
            </a:r>
          </a:p>
          <a:p>
            <a:pPr algn="l"/>
            <a:endParaRPr lang="en-US" sz="3200" dirty="0"/>
          </a:p>
        </p:txBody>
      </p:sp>
      <p:sp>
        <p:nvSpPr>
          <p:cNvPr id="42" name="Rectángulo 41"/>
          <p:cNvSpPr/>
          <p:nvPr/>
        </p:nvSpPr>
        <p:spPr>
          <a:xfrm>
            <a:off x="1212863" y="13201104"/>
            <a:ext cx="19131795" cy="64713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ángulo 43"/>
          <p:cNvSpPr/>
          <p:nvPr/>
        </p:nvSpPr>
        <p:spPr>
          <a:xfrm>
            <a:off x="1212863" y="20497887"/>
            <a:ext cx="19131795" cy="30136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ángulo 45"/>
          <p:cNvSpPr/>
          <p:nvPr/>
        </p:nvSpPr>
        <p:spPr>
          <a:xfrm>
            <a:off x="1083780" y="25049593"/>
            <a:ext cx="19131795" cy="38502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49371" y="19576745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3. CONCLUSIONES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2003819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2. DESARROLLO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868709" y="8555370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1. INTRODUCCION (OBJETIVOS)</a:t>
            </a:r>
          </a:p>
        </p:txBody>
      </p:sp>
      <p:sp>
        <p:nvSpPr>
          <p:cNvPr id="5" name="Rectángulo 4"/>
          <p:cNvSpPr/>
          <p:nvPr/>
        </p:nvSpPr>
        <p:spPr>
          <a:xfrm>
            <a:off x="1777050" y="20731617"/>
            <a:ext cx="1843852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200" dirty="0"/>
              <a:t>En el ámbito de la contabilidad y la finanzas, las competencias digitales son esenciales para poder trabajar de manera eficiente y efectiva en un entorno cada vez más digitalizado </a:t>
            </a:r>
          </a:p>
          <a:p>
            <a:pPr algn="just"/>
            <a:endParaRPr lang="es-ES" sz="3200" dirty="0"/>
          </a:p>
          <a:p>
            <a:pPr algn="just"/>
            <a:r>
              <a:rPr lang="es-ES" sz="3200" dirty="0"/>
              <a:t>La formación en Competencias Digitales puede ayudar a los profesionales a mejorar su desempeño laboral, optimizar procesos financieros y adaptarse a los constante cambios tecnológicos del sector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445807" y="25610580"/>
            <a:ext cx="1823689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dirty="0"/>
              <a:t>Baños, J. (2008). La gestión integral de los recursos de la información en el proceso de adaptación al Espacio Europeo de Educación Superior. La experiencia de la </a:t>
            </a:r>
            <a:r>
              <a:rPr lang="es-ES" sz="3200" dirty="0" err="1"/>
              <a:t>Universitat</a:t>
            </a:r>
            <a:r>
              <a:rPr lang="es-ES" sz="3200" dirty="0"/>
              <a:t> </a:t>
            </a:r>
            <a:r>
              <a:rPr lang="es-ES" sz="3200" dirty="0" err="1"/>
              <a:t>Pompeu</a:t>
            </a:r>
            <a:r>
              <a:rPr lang="es-ES" sz="3200" dirty="0"/>
              <a:t> </a:t>
            </a:r>
            <a:r>
              <a:rPr lang="es-ES" sz="3200" dirty="0" err="1"/>
              <a:t>Fabra</a:t>
            </a:r>
            <a:r>
              <a:rPr lang="es-ES" sz="3200" dirty="0"/>
              <a:t>. VI Jornadas CRAI. </a:t>
            </a:r>
            <a:r>
              <a:rPr lang="es-ES" sz="3200" dirty="0" err="1"/>
              <a:t>Chou</a:t>
            </a:r>
            <a:r>
              <a:rPr lang="es-ES" sz="3200" dirty="0"/>
              <a:t> </a:t>
            </a:r>
          </a:p>
          <a:p>
            <a:endParaRPr lang="es-ES" sz="3200" dirty="0"/>
          </a:p>
          <a:p>
            <a:r>
              <a:rPr lang="es-ES" sz="3200" dirty="0"/>
              <a:t>Rodríguez, R., Valdés </a:t>
            </a:r>
            <a:r>
              <a:rPr lang="es-ES" sz="3200" dirty="0" err="1"/>
              <a:t>Guada</a:t>
            </a:r>
            <a:r>
              <a:rPr lang="es-ES" sz="3200" dirty="0"/>
              <a:t>, A., &amp; Sánchez Gálvez, S. (2017). Programa de formación de competencias </a:t>
            </a:r>
            <a:r>
              <a:rPr lang="es-ES" sz="3200" dirty="0" err="1"/>
              <a:t>digitales</a:t>
            </a:r>
            <a:r>
              <a:rPr lang="es-ES" sz="3200" dirty="0"/>
              <a:t> en docentes universitarios. Universidad y Sociedad [seriada en línea], 9 (1), pp. 81-86. Recuperado de http:// rus.ucf.edu.cu/</a:t>
            </a:r>
          </a:p>
          <a:p>
            <a:endParaRPr lang="es-ES" sz="3200" dirty="0"/>
          </a:p>
          <a:p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6557855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250</TotalTime>
  <Words>294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X Taller Internacional  “La transformación digital y las tecnologías de avanzada en la Educación Superior”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Roberto Cabrera Alvarez</cp:lastModifiedBy>
  <cp:revision>20</cp:revision>
  <dcterms:created xsi:type="dcterms:W3CDTF">2021-12-21T16:45:31Z</dcterms:created>
  <dcterms:modified xsi:type="dcterms:W3CDTF">2024-02-06T16:30:48Z</dcterms:modified>
</cp:coreProperties>
</file>