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0033CC"/>
    <a:srgbClr val="00FFFF"/>
    <a:srgbClr val="99CCFF"/>
    <a:srgbClr val="FF9900"/>
    <a:srgbClr val="008000"/>
    <a:srgbClr val="009900"/>
    <a:srgbClr val="00CC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C92FA-7194-4945-8CB4-40C569BB671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ABF4862-4386-4AA6-839A-FDEDAC0BB9AF}">
      <dgm:prSet phldrT="[Texto]"/>
      <dgm:spPr>
        <a:xfrm>
          <a:off x="2133600" y="0"/>
          <a:ext cx="1828800" cy="10160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ETAS </a:t>
          </a:r>
          <a:endParaRPr lang="es-SV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EE1E36-8CAE-47F8-B339-DF47307E9D74}" type="parTrans" cxnId="{B1273018-3F17-469A-AA70-E60B8F4AB98D}">
      <dgm:prSet/>
      <dgm:spPr/>
      <dgm:t>
        <a:bodyPr/>
        <a:lstStyle/>
        <a:p>
          <a:endParaRPr lang="es-SV"/>
        </a:p>
      </dgm:t>
    </dgm:pt>
    <dgm:pt modelId="{79123EAB-00BF-4629-90A0-1DB8E419232E}" type="sibTrans" cxnId="{B1273018-3F17-469A-AA70-E60B8F4AB98D}">
      <dgm:prSet/>
      <dgm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SV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49CDED8-0747-44A5-BC85-F9113085E09D}">
      <dgm:prSet phldrT="[Texto]"/>
      <dgm:spPr>
        <a:xfrm>
          <a:off x="2133600" y="1523999"/>
          <a:ext cx="1828800" cy="1016000"/>
        </a:xfrm>
        <a:prstGeom prst="roundRect">
          <a:avLst>
            <a:gd name="adj" fmla="val 10000"/>
          </a:avLst>
        </a:prstGeom>
        <a:solidFill>
          <a:srgbClr val="0066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MERCADOS</a:t>
          </a:r>
          <a:endParaRPr lang="es-SV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9E97BE9-D8CB-40E2-B02E-3047F0AFD4E9}" type="parTrans" cxnId="{68000D0E-4788-49EC-AFFD-14A229DD9658}">
      <dgm:prSet/>
      <dgm:spPr/>
      <dgm:t>
        <a:bodyPr/>
        <a:lstStyle/>
        <a:p>
          <a:endParaRPr lang="es-SV"/>
        </a:p>
      </dgm:t>
    </dgm:pt>
    <dgm:pt modelId="{FB5661C9-5E61-4A23-BC51-D52021F6F953}" type="sibTrans" cxnId="{68000D0E-4788-49EC-AFFD-14A229DD9658}">
      <dgm:prSet/>
      <dgm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SV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88BD90-ED12-4F77-813C-613D18A9E5B7}">
      <dgm:prSet phldrT="[Texto]"/>
      <dgm:spPr>
        <a:xfrm>
          <a:off x="2133600" y="3047999"/>
          <a:ext cx="1828800" cy="101600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INSALUBRIDAD </a:t>
          </a:r>
          <a:endParaRPr lang="es-SV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B904DB3-4C46-411B-9B7B-6D4C392482E3}" type="parTrans" cxnId="{3609FD2E-D5C2-440A-A55C-F46BC5FDADEF}">
      <dgm:prSet/>
      <dgm:spPr/>
      <dgm:t>
        <a:bodyPr/>
        <a:lstStyle/>
        <a:p>
          <a:endParaRPr lang="es-SV"/>
        </a:p>
      </dgm:t>
    </dgm:pt>
    <dgm:pt modelId="{A9DD1823-6247-40F9-9917-D2973FFC1830}" type="sibTrans" cxnId="{3609FD2E-D5C2-440A-A55C-F46BC5FDADEF}">
      <dgm:prSet/>
      <dgm:spPr/>
      <dgm:t>
        <a:bodyPr/>
        <a:lstStyle/>
        <a:p>
          <a:endParaRPr lang="es-SV"/>
        </a:p>
      </dgm:t>
    </dgm:pt>
    <dgm:pt modelId="{381323FD-113F-4988-AA12-FAE4FDC12CF2}" type="pres">
      <dgm:prSet presAssocID="{812C92FA-7194-4945-8CB4-40C569BB671F}" presName="linearFlow" presStyleCnt="0">
        <dgm:presLayoutVars>
          <dgm:resizeHandles val="exact"/>
        </dgm:presLayoutVars>
      </dgm:prSet>
      <dgm:spPr/>
    </dgm:pt>
    <dgm:pt modelId="{7EE22446-B7B1-4AF5-8592-56D6F6CB1541}" type="pres">
      <dgm:prSet presAssocID="{7ABF4862-4386-4AA6-839A-FDEDAC0BB9AF}" presName="node" presStyleLbl="node1" presStyleIdx="0" presStyleCnt="3" custLinFactNeighborX="-137" custLinFactNeighborY="-11092">
        <dgm:presLayoutVars>
          <dgm:bulletEnabled val="1"/>
        </dgm:presLayoutVars>
      </dgm:prSet>
      <dgm:spPr/>
    </dgm:pt>
    <dgm:pt modelId="{F30DE957-11BE-4193-B3C8-1848AE5EC8C7}" type="pres">
      <dgm:prSet presAssocID="{79123EAB-00BF-4629-90A0-1DB8E419232E}" presName="sibTrans" presStyleLbl="sibTrans2D1" presStyleIdx="0" presStyleCnt="2"/>
      <dgm:spPr/>
    </dgm:pt>
    <dgm:pt modelId="{F672E472-6F3C-4927-AC15-B7DB5561C51D}" type="pres">
      <dgm:prSet presAssocID="{79123EAB-00BF-4629-90A0-1DB8E419232E}" presName="connectorText" presStyleLbl="sibTrans2D1" presStyleIdx="0" presStyleCnt="2"/>
      <dgm:spPr/>
    </dgm:pt>
    <dgm:pt modelId="{70C03CC7-4FC2-48BF-A39A-D23EB0BEDBF0}" type="pres">
      <dgm:prSet presAssocID="{B49CDED8-0747-44A5-BC85-F9113085E09D}" presName="node" presStyleLbl="node1" presStyleIdx="1" presStyleCnt="3">
        <dgm:presLayoutVars>
          <dgm:bulletEnabled val="1"/>
        </dgm:presLayoutVars>
      </dgm:prSet>
      <dgm:spPr/>
    </dgm:pt>
    <dgm:pt modelId="{FABFE2A0-112A-4BDB-95F1-E5E355084A45}" type="pres">
      <dgm:prSet presAssocID="{FB5661C9-5E61-4A23-BC51-D52021F6F953}" presName="sibTrans" presStyleLbl="sibTrans2D1" presStyleIdx="1" presStyleCnt="2"/>
      <dgm:spPr/>
    </dgm:pt>
    <dgm:pt modelId="{47DC6E84-8DE3-4101-9307-B85E604B3341}" type="pres">
      <dgm:prSet presAssocID="{FB5661C9-5E61-4A23-BC51-D52021F6F953}" presName="connectorText" presStyleLbl="sibTrans2D1" presStyleIdx="1" presStyleCnt="2"/>
      <dgm:spPr/>
    </dgm:pt>
    <dgm:pt modelId="{B817D209-076C-488C-A944-D5E0396EA571}" type="pres">
      <dgm:prSet presAssocID="{1788BD90-ED12-4F77-813C-613D18A9E5B7}" presName="node" presStyleLbl="node1" presStyleIdx="2" presStyleCnt="3">
        <dgm:presLayoutVars>
          <dgm:bulletEnabled val="1"/>
        </dgm:presLayoutVars>
      </dgm:prSet>
      <dgm:spPr/>
    </dgm:pt>
  </dgm:ptLst>
  <dgm:cxnLst>
    <dgm:cxn modelId="{77472208-6C90-4048-8763-D15B4D60783B}" type="presOf" srcId="{FB5661C9-5E61-4A23-BC51-D52021F6F953}" destId="{47DC6E84-8DE3-4101-9307-B85E604B3341}" srcOrd="1" destOrd="0" presId="urn:microsoft.com/office/officeart/2005/8/layout/process2"/>
    <dgm:cxn modelId="{68000D0E-4788-49EC-AFFD-14A229DD9658}" srcId="{812C92FA-7194-4945-8CB4-40C569BB671F}" destId="{B49CDED8-0747-44A5-BC85-F9113085E09D}" srcOrd="1" destOrd="0" parTransId="{59E97BE9-D8CB-40E2-B02E-3047F0AFD4E9}" sibTransId="{FB5661C9-5E61-4A23-BC51-D52021F6F953}"/>
    <dgm:cxn modelId="{F0116316-FB7A-489C-87B9-8DB376F78E61}" type="presOf" srcId="{7ABF4862-4386-4AA6-839A-FDEDAC0BB9AF}" destId="{7EE22446-B7B1-4AF5-8592-56D6F6CB1541}" srcOrd="0" destOrd="0" presId="urn:microsoft.com/office/officeart/2005/8/layout/process2"/>
    <dgm:cxn modelId="{B1273018-3F17-469A-AA70-E60B8F4AB98D}" srcId="{812C92FA-7194-4945-8CB4-40C569BB671F}" destId="{7ABF4862-4386-4AA6-839A-FDEDAC0BB9AF}" srcOrd="0" destOrd="0" parTransId="{47EE1E36-8CAE-47F8-B339-DF47307E9D74}" sibTransId="{79123EAB-00BF-4629-90A0-1DB8E419232E}"/>
    <dgm:cxn modelId="{3609FD2E-D5C2-440A-A55C-F46BC5FDADEF}" srcId="{812C92FA-7194-4945-8CB4-40C569BB671F}" destId="{1788BD90-ED12-4F77-813C-613D18A9E5B7}" srcOrd="2" destOrd="0" parTransId="{9B904DB3-4C46-411B-9B7B-6D4C392482E3}" sibTransId="{A9DD1823-6247-40F9-9917-D2973FFC1830}"/>
    <dgm:cxn modelId="{D6A2296C-12B5-4868-9C4A-B65DC5BD0156}" type="presOf" srcId="{79123EAB-00BF-4629-90A0-1DB8E419232E}" destId="{F672E472-6F3C-4927-AC15-B7DB5561C51D}" srcOrd="1" destOrd="0" presId="urn:microsoft.com/office/officeart/2005/8/layout/process2"/>
    <dgm:cxn modelId="{4D2CCFA4-8018-4E83-98DD-6F2888B20CE8}" type="presOf" srcId="{FB5661C9-5E61-4A23-BC51-D52021F6F953}" destId="{FABFE2A0-112A-4BDB-95F1-E5E355084A45}" srcOrd="0" destOrd="0" presId="urn:microsoft.com/office/officeart/2005/8/layout/process2"/>
    <dgm:cxn modelId="{CD88B2C8-39E2-4B6C-89C2-C3EE754267A3}" type="presOf" srcId="{1788BD90-ED12-4F77-813C-613D18A9E5B7}" destId="{B817D209-076C-488C-A944-D5E0396EA571}" srcOrd="0" destOrd="0" presId="urn:microsoft.com/office/officeart/2005/8/layout/process2"/>
    <dgm:cxn modelId="{39FE40C9-CD52-4123-A5F4-A142D26991AD}" type="presOf" srcId="{79123EAB-00BF-4629-90A0-1DB8E419232E}" destId="{F30DE957-11BE-4193-B3C8-1848AE5EC8C7}" srcOrd="0" destOrd="0" presId="urn:microsoft.com/office/officeart/2005/8/layout/process2"/>
    <dgm:cxn modelId="{85105CDB-8837-4935-A874-724084EAD93D}" type="presOf" srcId="{812C92FA-7194-4945-8CB4-40C569BB671F}" destId="{381323FD-113F-4988-AA12-FAE4FDC12CF2}" srcOrd="0" destOrd="0" presId="urn:microsoft.com/office/officeart/2005/8/layout/process2"/>
    <dgm:cxn modelId="{D5DF13FB-3E8F-4A22-AC8A-43011D37C308}" type="presOf" srcId="{B49CDED8-0747-44A5-BC85-F9113085E09D}" destId="{70C03CC7-4FC2-48BF-A39A-D23EB0BEDBF0}" srcOrd="0" destOrd="0" presId="urn:microsoft.com/office/officeart/2005/8/layout/process2"/>
    <dgm:cxn modelId="{E1FCCFB0-824D-4554-AD16-54443B02B4A0}" type="presParOf" srcId="{381323FD-113F-4988-AA12-FAE4FDC12CF2}" destId="{7EE22446-B7B1-4AF5-8592-56D6F6CB1541}" srcOrd="0" destOrd="0" presId="urn:microsoft.com/office/officeart/2005/8/layout/process2"/>
    <dgm:cxn modelId="{E7BF8AF4-B0E3-4618-AE3D-6A5228908513}" type="presParOf" srcId="{381323FD-113F-4988-AA12-FAE4FDC12CF2}" destId="{F30DE957-11BE-4193-B3C8-1848AE5EC8C7}" srcOrd="1" destOrd="0" presId="urn:microsoft.com/office/officeart/2005/8/layout/process2"/>
    <dgm:cxn modelId="{A33EC1BB-3407-46BB-8960-93BB7919D0A9}" type="presParOf" srcId="{F30DE957-11BE-4193-B3C8-1848AE5EC8C7}" destId="{F672E472-6F3C-4927-AC15-B7DB5561C51D}" srcOrd="0" destOrd="0" presId="urn:microsoft.com/office/officeart/2005/8/layout/process2"/>
    <dgm:cxn modelId="{1E55ADFC-9658-4487-A210-75A89764E1BA}" type="presParOf" srcId="{381323FD-113F-4988-AA12-FAE4FDC12CF2}" destId="{70C03CC7-4FC2-48BF-A39A-D23EB0BEDBF0}" srcOrd="2" destOrd="0" presId="urn:microsoft.com/office/officeart/2005/8/layout/process2"/>
    <dgm:cxn modelId="{B6E07C3C-786F-4BA1-B519-2274C14971E0}" type="presParOf" srcId="{381323FD-113F-4988-AA12-FAE4FDC12CF2}" destId="{FABFE2A0-112A-4BDB-95F1-E5E355084A45}" srcOrd="3" destOrd="0" presId="urn:microsoft.com/office/officeart/2005/8/layout/process2"/>
    <dgm:cxn modelId="{9C4BA69E-0A10-4BBD-90E7-9B4123F64393}" type="presParOf" srcId="{FABFE2A0-112A-4BDB-95F1-E5E355084A45}" destId="{47DC6E84-8DE3-4101-9307-B85E604B3341}" srcOrd="0" destOrd="0" presId="urn:microsoft.com/office/officeart/2005/8/layout/process2"/>
    <dgm:cxn modelId="{9EB49D79-F0E1-45DE-AEFA-144018878CAE}" type="presParOf" srcId="{381323FD-113F-4988-AA12-FAE4FDC12CF2}" destId="{B817D209-076C-488C-A944-D5E0396EA57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626FE-78A7-44EF-88DB-13099654949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FC32BDA5-D24E-43CB-9BC4-D74201E02238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Recorte de uñas </a:t>
          </a:r>
          <a:endParaRPr lang="es-SV" b="1" dirty="0">
            <a:solidFill>
              <a:schemeClr val="bg1"/>
            </a:solidFill>
          </a:endParaRPr>
        </a:p>
      </dgm:t>
    </dgm:pt>
    <dgm:pt modelId="{53450C48-D15F-4303-B67D-55CE4A8693B1}" type="parTrans" cxnId="{10A5E357-8702-4A7E-A19C-003FC3690043}">
      <dgm:prSet/>
      <dgm:spPr/>
      <dgm:t>
        <a:bodyPr/>
        <a:lstStyle/>
        <a:p>
          <a:endParaRPr lang="es-SV"/>
        </a:p>
      </dgm:t>
    </dgm:pt>
    <dgm:pt modelId="{36A1BA23-407F-4413-922E-288A77D7391D}" type="sibTrans" cxnId="{10A5E357-8702-4A7E-A19C-003FC3690043}">
      <dgm:prSet/>
      <dgm:spPr/>
      <dgm:t>
        <a:bodyPr/>
        <a:lstStyle/>
        <a:p>
          <a:endParaRPr lang="es-SV"/>
        </a:p>
      </dgm:t>
    </dgm:pt>
    <dgm:pt modelId="{7E698AD7-CBDC-41A0-8A41-CDE55D51E765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Chequeo médico preventivo</a:t>
          </a:r>
          <a:endParaRPr lang="es-SV" b="1" dirty="0">
            <a:solidFill>
              <a:schemeClr val="bg1"/>
            </a:solidFill>
          </a:endParaRPr>
        </a:p>
      </dgm:t>
    </dgm:pt>
    <dgm:pt modelId="{E082F9C7-E668-487A-9A79-9C3D32CD29C2}" type="parTrans" cxnId="{BDB31C32-3F7D-4995-AC79-F1E71B05D90E}">
      <dgm:prSet/>
      <dgm:spPr/>
      <dgm:t>
        <a:bodyPr/>
        <a:lstStyle/>
        <a:p>
          <a:endParaRPr lang="es-SV"/>
        </a:p>
      </dgm:t>
    </dgm:pt>
    <dgm:pt modelId="{83D0E009-5492-4ECB-94BA-DF59108D718A}" type="sibTrans" cxnId="{BDB31C32-3F7D-4995-AC79-F1E71B05D90E}">
      <dgm:prSet/>
      <dgm:spPr/>
      <dgm:t>
        <a:bodyPr/>
        <a:lstStyle/>
        <a:p>
          <a:endParaRPr lang="es-SV"/>
        </a:p>
      </dgm:t>
    </dgm:pt>
    <dgm:pt modelId="{41E10BBC-5AF3-4B98-9755-4D03770E7DC8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Enfermedades que ha padecido</a:t>
          </a:r>
          <a:endParaRPr lang="es-SV" b="1" dirty="0">
            <a:solidFill>
              <a:schemeClr val="bg1"/>
            </a:solidFill>
          </a:endParaRPr>
        </a:p>
      </dgm:t>
    </dgm:pt>
    <dgm:pt modelId="{D402AC99-33CD-4436-A21B-BC5C1518B9EB}" type="parTrans" cxnId="{39FA91E9-5D87-4BA8-834B-4BC859B38C9F}">
      <dgm:prSet/>
      <dgm:spPr/>
      <dgm:t>
        <a:bodyPr/>
        <a:lstStyle/>
        <a:p>
          <a:endParaRPr lang="es-SV"/>
        </a:p>
      </dgm:t>
    </dgm:pt>
    <dgm:pt modelId="{EEA20D85-404F-4D5F-9AA8-C28364E0A3E1}" type="sibTrans" cxnId="{39FA91E9-5D87-4BA8-834B-4BC859B38C9F}">
      <dgm:prSet/>
      <dgm:spPr/>
      <dgm:t>
        <a:bodyPr/>
        <a:lstStyle/>
        <a:p>
          <a:endParaRPr lang="es-SV"/>
        </a:p>
      </dgm:t>
    </dgm:pt>
    <dgm:pt modelId="{B14A2B15-EBEB-4AA3-A2DA-1F213F1D453E}" type="pres">
      <dgm:prSet presAssocID="{F35626FE-78A7-44EF-88DB-130996549499}" presName="rootnode" presStyleCnt="0">
        <dgm:presLayoutVars>
          <dgm:chMax/>
          <dgm:chPref/>
          <dgm:dir/>
          <dgm:animLvl val="lvl"/>
        </dgm:presLayoutVars>
      </dgm:prSet>
      <dgm:spPr/>
    </dgm:pt>
    <dgm:pt modelId="{8F942F9D-0AE4-417C-B75A-54E78477CDFB}" type="pres">
      <dgm:prSet presAssocID="{FC32BDA5-D24E-43CB-9BC4-D74201E02238}" presName="composite" presStyleCnt="0"/>
      <dgm:spPr/>
    </dgm:pt>
    <dgm:pt modelId="{555B94BB-C884-4BE7-B9C0-37F76012AAC0}" type="pres">
      <dgm:prSet presAssocID="{FC32BDA5-D24E-43CB-9BC4-D74201E02238}" presName="bentUpArrow1" presStyleLbl="alignImgPlace1" presStyleIdx="0" presStyleCnt="2"/>
      <dgm:spPr/>
    </dgm:pt>
    <dgm:pt modelId="{17333604-28E4-4781-9D90-9596661EF4EB}" type="pres">
      <dgm:prSet presAssocID="{FC32BDA5-D24E-43CB-9BC4-D74201E0223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B17AA88-3E4A-42C9-868C-FD617722511A}" type="pres">
      <dgm:prSet presAssocID="{FC32BDA5-D24E-43CB-9BC4-D74201E0223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8E2D2B4-3FED-480D-9069-F743874BDBE2}" type="pres">
      <dgm:prSet presAssocID="{36A1BA23-407F-4413-922E-288A77D7391D}" presName="sibTrans" presStyleCnt="0"/>
      <dgm:spPr/>
    </dgm:pt>
    <dgm:pt modelId="{ACB51E48-C6FE-4D4B-A6A8-CEF216C34B17}" type="pres">
      <dgm:prSet presAssocID="{7E698AD7-CBDC-41A0-8A41-CDE55D51E765}" presName="composite" presStyleCnt="0"/>
      <dgm:spPr/>
    </dgm:pt>
    <dgm:pt modelId="{E446D857-1D1F-4562-8A7A-CDD2DE48F2F9}" type="pres">
      <dgm:prSet presAssocID="{7E698AD7-CBDC-41A0-8A41-CDE55D51E765}" presName="bentUpArrow1" presStyleLbl="alignImgPlace1" presStyleIdx="1" presStyleCnt="2"/>
      <dgm:spPr/>
    </dgm:pt>
    <dgm:pt modelId="{9B76CEF7-49DF-414B-A4B7-9A799D75AB13}" type="pres">
      <dgm:prSet presAssocID="{7E698AD7-CBDC-41A0-8A41-CDE55D51E76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4F83676-FFF7-4675-AA1D-D4B058DD0514}" type="pres">
      <dgm:prSet presAssocID="{7E698AD7-CBDC-41A0-8A41-CDE55D51E76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605BAFC-1389-4AF8-A478-BD685FBEBE20}" type="pres">
      <dgm:prSet presAssocID="{83D0E009-5492-4ECB-94BA-DF59108D718A}" presName="sibTrans" presStyleCnt="0"/>
      <dgm:spPr/>
    </dgm:pt>
    <dgm:pt modelId="{F216D21B-5BE3-4BDB-8258-9872E738B44D}" type="pres">
      <dgm:prSet presAssocID="{41E10BBC-5AF3-4B98-9755-4D03770E7DC8}" presName="composite" presStyleCnt="0"/>
      <dgm:spPr/>
    </dgm:pt>
    <dgm:pt modelId="{97EF15F3-AC54-487C-9D3D-2864F2E1CD41}" type="pres">
      <dgm:prSet presAssocID="{41E10BBC-5AF3-4B98-9755-4D03770E7DC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DB31C32-3F7D-4995-AC79-F1E71B05D90E}" srcId="{F35626FE-78A7-44EF-88DB-130996549499}" destId="{7E698AD7-CBDC-41A0-8A41-CDE55D51E765}" srcOrd="1" destOrd="0" parTransId="{E082F9C7-E668-487A-9A79-9C3D32CD29C2}" sibTransId="{83D0E009-5492-4ECB-94BA-DF59108D718A}"/>
    <dgm:cxn modelId="{0CDD945D-0AD9-4314-83F1-0F8F6330D02C}" type="presOf" srcId="{F35626FE-78A7-44EF-88DB-130996549499}" destId="{B14A2B15-EBEB-4AA3-A2DA-1F213F1D453E}" srcOrd="0" destOrd="0" presId="urn:microsoft.com/office/officeart/2005/8/layout/StepDownProcess"/>
    <dgm:cxn modelId="{10A5E357-8702-4A7E-A19C-003FC3690043}" srcId="{F35626FE-78A7-44EF-88DB-130996549499}" destId="{FC32BDA5-D24E-43CB-9BC4-D74201E02238}" srcOrd="0" destOrd="0" parTransId="{53450C48-D15F-4303-B67D-55CE4A8693B1}" sibTransId="{36A1BA23-407F-4413-922E-288A77D7391D}"/>
    <dgm:cxn modelId="{924B6490-0242-47B5-862F-B9A288CF4F8C}" type="presOf" srcId="{FC32BDA5-D24E-43CB-9BC4-D74201E02238}" destId="{17333604-28E4-4781-9D90-9596661EF4EB}" srcOrd="0" destOrd="0" presId="urn:microsoft.com/office/officeart/2005/8/layout/StepDownProcess"/>
    <dgm:cxn modelId="{03E375C1-2A26-4EB4-8EEE-6BB321EBE971}" type="presOf" srcId="{7E698AD7-CBDC-41A0-8A41-CDE55D51E765}" destId="{9B76CEF7-49DF-414B-A4B7-9A799D75AB13}" srcOrd="0" destOrd="0" presId="urn:microsoft.com/office/officeart/2005/8/layout/StepDownProcess"/>
    <dgm:cxn modelId="{F6070CCF-43EF-4765-A752-15AAEAE1AB5B}" type="presOf" srcId="{41E10BBC-5AF3-4B98-9755-4D03770E7DC8}" destId="{97EF15F3-AC54-487C-9D3D-2864F2E1CD41}" srcOrd="0" destOrd="0" presId="urn:microsoft.com/office/officeart/2005/8/layout/StepDownProcess"/>
    <dgm:cxn modelId="{39FA91E9-5D87-4BA8-834B-4BC859B38C9F}" srcId="{F35626FE-78A7-44EF-88DB-130996549499}" destId="{41E10BBC-5AF3-4B98-9755-4D03770E7DC8}" srcOrd="2" destOrd="0" parTransId="{D402AC99-33CD-4436-A21B-BC5C1518B9EB}" sibTransId="{EEA20D85-404F-4D5F-9AA8-C28364E0A3E1}"/>
    <dgm:cxn modelId="{2E808BC5-8C6B-4873-BA9F-B43B56373264}" type="presParOf" srcId="{B14A2B15-EBEB-4AA3-A2DA-1F213F1D453E}" destId="{8F942F9D-0AE4-417C-B75A-54E78477CDFB}" srcOrd="0" destOrd="0" presId="urn:microsoft.com/office/officeart/2005/8/layout/StepDownProcess"/>
    <dgm:cxn modelId="{14F54A1B-E89D-48FB-A9FF-60827E0B5A3E}" type="presParOf" srcId="{8F942F9D-0AE4-417C-B75A-54E78477CDFB}" destId="{555B94BB-C884-4BE7-B9C0-37F76012AAC0}" srcOrd="0" destOrd="0" presId="urn:microsoft.com/office/officeart/2005/8/layout/StepDownProcess"/>
    <dgm:cxn modelId="{2F9ED6B4-6BD5-4B92-BD2F-C76F2481ACEA}" type="presParOf" srcId="{8F942F9D-0AE4-417C-B75A-54E78477CDFB}" destId="{17333604-28E4-4781-9D90-9596661EF4EB}" srcOrd="1" destOrd="0" presId="urn:microsoft.com/office/officeart/2005/8/layout/StepDownProcess"/>
    <dgm:cxn modelId="{157AFC02-575D-44FF-8FF2-B642F1CAD714}" type="presParOf" srcId="{8F942F9D-0AE4-417C-B75A-54E78477CDFB}" destId="{1B17AA88-3E4A-42C9-868C-FD617722511A}" srcOrd="2" destOrd="0" presId="urn:microsoft.com/office/officeart/2005/8/layout/StepDownProcess"/>
    <dgm:cxn modelId="{5234A25F-FE61-4B96-A432-074A097EBF63}" type="presParOf" srcId="{B14A2B15-EBEB-4AA3-A2DA-1F213F1D453E}" destId="{48E2D2B4-3FED-480D-9069-F743874BDBE2}" srcOrd="1" destOrd="0" presId="urn:microsoft.com/office/officeart/2005/8/layout/StepDownProcess"/>
    <dgm:cxn modelId="{287180E0-66A4-4421-AFF9-78A3120C019F}" type="presParOf" srcId="{B14A2B15-EBEB-4AA3-A2DA-1F213F1D453E}" destId="{ACB51E48-C6FE-4D4B-A6A8-CEF216C34B17}" srcOrd="2" destOrd="0" presId="urn:microsoft.com/office/officeart/2005/8/layout/StepDownProcess"/>
    <dgm:cxn modelId="{0B4A90CE-855F-4758-A9EB-190B8554AFF8}" type="presParOf" srcId="{ACB51E48-C6FE-4D4B-A6A8-CEF216C34B17}" destId="{E446D857-1D1F-4562-8A7A-CDD2DE48F2F9}" srcOrd="0" destOrd="0" presId="urn:microsoft.com/office/officeart/2005/8/layout/StepDownProcess"/>
    <dgm:cxn modelId="{294C3597-E140-4E8D-9489-46CA92989B09}" type="presParOf" srcId="{ACB51E48-C6FE-4D4B-A6A8-CEF216C34B17}" destId="{9B76CEF7-49DF-414B-A4B7-9A799D75AB13}" srcOrd="1" destOrd="0" presId="urn:microsoft.com/office/officeart/2005/8/layout/StepDownProcess"/>
    <dgm:cxn modelId="{3604303F-F017-49DD-8BA8-64F9052FE001}" type="presParOf" srcId="{ACB51E48-C6FE-4D4B-A6A8-CEF216C34B17}" destId="{B4F83676-FFF7-4675-AA1D-D4B058DD0514}" srcOrd="2" destOrd="0" presId="urn:microsoft.com/office/officeart/2005/8/layout/StepDownProcess"/>
    <dgm:cxn modelId="{F07AC457-0166-49F4-8E27-84B39373F8CC}" type="presParOf" srcId="{B14A2B15-EBEB-4AA3-A2DA-1F213F1D453E}" destId="{B605BAFC-1389-4AF8-A478-BD685FBEBE20}" srcOrd="3" destOrd="0" presId="urn:microsoft.com/office/officeart/2005/8/layout/StepDownProcess"/>
    <dgm:cxn modelId="{8DE7D4E2-D926-4425-A37E-A5F276393466}" type="presParOf" srcId="{B14A2B15-EBEB-4AA3-A2DA-1F213F1D453E}" destId="{F216D21B-5BE3-4BDB-8258-9872E738B44D}" srcOrd="4" destOrd="0" presId="urn:microsoft.com/office/officeart/2005/8/layout/StepDownProcess"/>
    <dgm:cxn modelId="{3F86EBE7-326D-4D1C-82BD-6E1EBEFA4CFE}" type="presParOf" srcId="{F216D21B-5BE3-4BDB-8258-9872E738B44D}" destId="{97EF15F3-AC54-487C-9D3D-2864F2E1CD4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8DEB0-D25E-4F8B-916D-352D8DFD4F3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3F20F3E9-F5AF-4592-8626-EB5790658430}">
      <dgm:prSet custT="1"/>
      <dgm:spPr/>
      <dgm:t>
        <a:bodyPr/>
        <a:lstStyle/>
        <a:p>
          <a:r>
            <a:rPr lang="es-MX" sz="1800" dirty="0"/>
            <a:t>En lo relacionado a las condiciones que debe poseer el personal que manipula alimentos, tienen características entre las que se encuentran la higiene, la cual no es un hábito observable en todos los manipuladores  y coincide con el punto de vista de los compradores</a:t>
          </a:r>
          <a:endParaRPr lang="es-SV" sz="1800" dirty="0"/>
        </a:p>
      </dgm:t>
    </dgm:pt>
    <dgm:pt modelId="{E6B601A0-8866-4E4E-B5B1-7CF9D9F280CE}" type="parTrans" cxnId="{F6353908-9F14-47BF-9B0E-4A1A680C5ED2}">
      <dgm:prSet/>
      <dgm:spPr/>
      <dgm:t>
        <a:bodyPr/>
        <a:lstStyle/>
        <a:p>
          <a:endParaRPr lang="es-SV"/>
        </a:p>
      </dgm:t>
    </dgm:pt>
    <dgm:pt modelId="{0F893796-C87B-45DB-86C3-E0FFF8783A80}" type="sibTrans" cxnId="{F6353908-9F14-47BF-9B0E-4A1A680C5ED2}">
      <dgm:prSet/>
      <dgm:spPr/>
      <dgm:t>
        <a:bodyPr/>
        <a:lstStyle/>
        <a:p>
          <a:endParaRPr lang="es-SV"/>
        </a:p>
      </dgm:t>
    </dgm:pt>
    <dgm:pt modelId="{B4909FCB-E08D-4D89-B4A8-EF72DBF6A567}">
      <dgm:prSet custT="1"/>
      <dgm:spPr/>
      <dgm:t>
        <a:bodyPr/>
        <a:lstStyle/>
        <a:p>
          <a:r>
            <a:rPr lang="es-MX" sz="1800" dirty="0"/>
            <a:t>El manipulador de alimentos por opinión de los compradores y durante la observación se constató que, no hace uso de la vestimenta sugerida por organismos internacionales para la manipulación de alimentos</a:t>
          </a:r>
          <a:r>
            <a:rPr lang="es-MX" sz="1300" dirty="0"/>
            <a:t>.</a:t>
          </a:r>
          <a:endParaRPr lang="es-SV" sz="1300" dirty="0"/>
        </a:p>
      </dgm:t>
    </dgm:pt>
    <dgm:pt modelId="{E1A726CB-1CD6-42C2-A4F3-4AE11CE0CE08}" type="parTrans" cxnId="{B59A3F9E-0310-44A8-BF8D-240BAD2513DF}">
      <dgm:prSet/>
      <dgm:spPr/>
      <dgm:t>
        <a:bodyPr/>
        <a:lstStyle/>
        <a:p>
          <a:endParaRPr lang="es-SV"/>
        </a:p>
      </dgm:t>
    </dgm:pt>
    <dgm:pt modelId="{3E32381A-2729-4101-A285-12CE17EA7054}" type="sibTrans" cxnId="{B59A3F9E-0310-44A8-BF8D-240BAD2513DF}">
      <dgm:prSet/>
      <dgm:spPr/>
      <dgm:t>
        <a:bodyPr/>
        <a:lstStyle/>
        <a:p>
          <a:endParaRPr lang="es-SV"/>
        </a:p>
      </dgm:t>
    </dgm:pt>
    <dgm:pt modelId="{3D0944B9-810E-4291-8678-D75AD6A5BB50}">
      <dgm:prSet custT="1"/>
      <dgm:spPr/>
      <dgm:t>
        <a:bodyPr/>
        <a:lstStyle/>
        <a:p>
          <a:r>
            <a:rPr lang="es-MX" sz="1800" dirty="0"/>
            <a:t>Se constataron las condiciones de higiene y mantenimiento de las instalaciones donde se elaboran los alimentos las cuales fueron apoyadas por los relatos de los compradores entrevistados, encontrando establecimientos o locales de comida con déficit en la limpieza. </a:t>
          </a:r>
          <a:endParaRPr lang="es-SV" sz="1800" dirty="0"/>
        </a:p>
      </dgm:t>
    </dgm:pt>
    <dgm:pt modelId="{56A33D21-ACFF-4482-AF17-672150A95E8B}" type="parTrans" cxnId="{4D174AA8-38A2-4FAC-9ED6-5A9D00EA15AC}">
      <dgm:prSet/>
      <dgm:spPr/>
      <dgm:t>
        <a:bodyPr/>
        <a:lstStyle/>
        <a:p>
          <a:endParaRPr lang="es-SV"/>
        </a:p>
      </dgm:t>
    </dgm:pt>
    <dgm:pt modelId="{E57FD254-4C8B-4B2F-BFDE-D60574D1FAE2}" type="sibTrans" cxnId="{4D174AA8-38A2-4FAC-9ED6-5A9D00EA15AC}">
      <dgm:prSet/>
      <dgm:spPr/>
      <dgm:t>
        <a:bodyPr/>
        <a:lstStyle/>
        <a:p>
          <a:endParaRPr lang="es-SV"/>
        </a:p>
      </dgm:t>
    </dgm:pt>
    <dgm:pt modelId="{B2FA27F6-35F5-4BE9-B4F7-AB8048545A15}" type="pres">
      <dgm:prSet presAssocID="{64E8DEB0-D25E-4F8B-916D-352D8DFD4F36}" presName="rootnode" presStyleCnt="0">
        <dgm:presLayoutVars>
          <dgm:chMax/>
          <dgm:chPref/>
          <dgm:dir/>
          <dgm:animLvl val="lvl"/>
        </dgm:presLayoutVars>
      </dgm:prSet>
      <dgm:spPr/>
    </dgm:pt>
    <dgm:pt modelId="{87E4060C-4503-4F83-882C-1DA0E088FF9B}" type="pres">
      <dgm:prSet presAssocID="{3F20F3E9-F5AF-4592-8626-EB5790658430}" presName="composite" presStyleCnt="0"/>
      <dgm:spPr/>
    </dgm:pt>
    <dgm:pt modelId="{E0BBE257-54F7-4C74-ABB8-BE55E7BEB921}" type="pres">
      <dgm:prSet presAssocID="{3F20F3E9-F5AF-4592-8626-EB5790658430}" presName="bentUpArrow1" presStyleLbl="alignImgPlace1" presStyleIdx="0" presStyleCnt="2" custLinFactNeighborX="-18067" custLinFactNeighborY="25719"/>
      <dgm:spPr/>
    </dgm:pt>
    <dgm:pt modelId="{8FD3AECE-1D20-467C-84AE-C038EB1F16B7}" type="pres">
      <dgm:prSet presAssocID="{3F20F3E9-F5AF-4592-8626-EB5790658430}" presName="ParentText" presStyleLbl="node1" presStyleIdx="0" presStyleCnt="3" custScaleX="339287" custScaleY="127881" custLinFactNeighborX="1393" custLinFactNeighborY="7837">
        <dgm:presLayoutVars>
          <dgm:chMax val="1"/>
          <dgm:chPref val="1"/>
          <dgm:bulletEnabled val="1"/>
        </dgm:presLayoutVars>
      </dgm:prSet>
      <dgm:spPr/>
    </dgm:pt>
    <dgm:pt modelId="{F9F25F0B-62DB-4E74-8DB1-CBA0AE7E20C2}" type="pres">
      <dgm:prSet presAssocID="{3F20F3E9-F5AF-4592-8626-EB579065843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FC12F4F-36F0-4707-8AA3-9D5F257AA7A7}" type="pres">
      <dgm:prSet presAssocID="{0F893796-C87B-45DB-86C3-E0FFF8783A80}" presName="sibTrans" presStyleCnt="0"/>
      <dgm:spPr/>
    </dgm:pt>
    <dgm:pt modelId="{BA092856-75BA-48AE-8119-5F0613F964E2}" type="pres">
      <dgm:prSet presAssocID="{3D0944B9-810E-4291-8678-D75AD6A5BB50}" presName="composite" presStyleCnt="0"/>
      <dgm:spPr/>
    </dgm:pt>
    <dgm:pt modelId="{55540E80-6F4B-4D6C-AF64-0379A47C51A3}" type="pres">
      <dgm:prSet presAssocID="{3D0944B9-810E-4291-8678-D75AD6A5BB50}" presName="bentUpArrow1" presStyleLbl="alignImgPlace1" presStyleIdx="1" presStyleCnt="2" custLinFactNeighborX="-32959" custLinFactNeighborY="52069"/>
      <dgm:spPr/>
    </dgm:pt>
    <dgm:pt modelId="{2B6FBAE8-CA5B-407A-B0BD-3A199A2A58C5}" type="pres">
      <dgm:prSet presAssocID="{3D0944B9-810E-4291-8678-D75AD6A5BB50}" presName="ParentText" presStyleLbl="node1" presStyleIdx="1" presStyleCnt="3" custScaleX="314907" custScaleY="150568" custLinFactNeighborX="22544" custLinFactNeighborY="19710">
        <dgm:presLayoutVars>
          <dgm:chMax val="1"/>
          <dgm:chPref val="1"/>
          <dgm:bulletEnabled val="1"/>
        </dgm:presLayoutVars>
      </dgm:prSet>
      <dgm:spPr/>
    </dgm:pt>
    <dgm:pt modelId="{B382FC96-5B50-4739-BC7C-E31E6BB871E5}" type="pres">
      <dgm:prSet presAssocID="{3D0944B9-810E-4291-8678-D75AD6A5BB5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6600A6-92B6-4438-96FD-66F1773E3234}" type="pres">
      <dgm:prSet presAssocID="{E57FD254-4C8B-4B2F-BFDE-D60574D1FAE2}" presName="sibTrans" presStyleCnt="0"/>
      <dgm:spPr/>
    </dgm:pt>
    <dgm:pt modelId="{6337AA12-5040-4EE4-ADFB-CC680227FE98}" type="pres">
      <dgm:prSet presAssocID="{B4909FCB-E08D-4D89-B4A8-EF72DBF6A567}" presName="composite" presStyleCnt="0"/>
      <dgm:spPr/>
    </dgm:pt>
    <dgm:pt modelId="{23AC59F2-1050-4567-8672-6B212E916995}" type="pres">
      <dgm:prSet presAssocID="{B4909FCB-E08D-4D89-B4A8-EF72DBF6A567}" presName="ParentText" presStyleLbl="node1" presStyleIdx="2" presStyleCnt="3" custScaleX="230313" custScaleY="147586" custLinFactNeighborX="22069" custLinFactNeighborY="93970">
        <dgm:presLayoutVars>
          <dgm:chMax val="1"/>
          <dgm:chPref val="1"/>
          <dgm:bulletEnabled val="1"/>
        </dgm:presLayoutVars>
      </dgm:prSet>
      <dgm:spPr/>
    </dgm:pt>
  </dgm:ptLst>
  <dgm:cxnLst>
    <dgm:cxn modelId="{F6353908-9F14-47BF-9B0E-4A1A680C5ED2}" srcId="{64E8DEB0-D25E-4F8B-916D-352D8DFD4F36}" destId="{3F20F3E9-F5AF-4592-8626-EB5790658430}" srcOrd="0" destOrd="0" parTransId="{E6B601A0-8866-4E4E-B5B1-7CF9D9F280CE}" sibTransId="{0F893796-C87B-45DB-86C3-E0FFF8783A80}"/>
    <dgm:cxn modelId="{C818DC0A-A8D2-4B77-A2B2-DF594DBF4319}" type="presOf" srcId="{3D0944B9-810E-4291-8678-D75AD6A5BB50}" destId="{2B6FBAE8-CA5B-407A-B0BD-3A199A2A58C5}" srcOrd="0" destOrd="0" presId="urn:microsoft.com/office/officeart/2005/8/layout/StepDownProcess"/>
    <dgm:cxn modelId="{58098081-2D21-4CD8-B93D-979A172512D7}" type="presOf" srcId="{B4909FCB-E08D-4D89-B4A8-EF72DBF6A567}" destId="{23AC59F2-1050-4567-8672-6B212E916995}" srcOrd="0" destOrd="0" presId="urn:microsoft.com/office/officeart/2005/8/layout/StepDownProcess"/>
    <dgm:cxn modelId="{B59A3F9E-0310-44A8-BF8D-240BAD2513DF}" srcId="{64E8DEB0-D25E-4F8B-916D-352D8DFD4F36}" destId="{B4909FCB-E08D-4D89-B4A8-EF72DBF6A567}" srcOrd="2" destOrd="0" parTransId="{E1A726CB-1CD6-42C2-A4F3-4AE11CE0CE08}" sibTransId="{3E32381A-2729-4101-A285-12CE17EA7054}"/>
    <dgm:cxn modelId="{4D174AA8-38A2-4FAC-9ED6-5A9D00EA15AC}" srcId="{64E8DEB0-D25E-4F8B-916D-352D8DFD4F36}" destId="{3D0944B9-810E-4291-8678-D75AD6A5BB50}" srcOrd="1" destOrd="0" parTransId="{56A33D21-ACFF-4482-AF17-672150A95E8B}" sibTransId="{E57FD254-4C8B-4B2F-BFDE-D60574D1FAE2}"/>
    <dgm:cxn modelId="{09E069B5-04AD-4702-AB03-EE51F8DB846B}" type="presOf" srcId="{3F20F3E9-F5AF-4592-8626-EB5790658430}" destId="{8FD3AECE-1D20-467C-84AE-C038EB1F16B7}" srcOrd="0" destOrd="0" presId="urn:microsoft.com/office/officeart/2005/8/layout/StepDownProcess"/>
    <dgm:cxn modelId="{CD16CDFB-BEF4-4275-B93E-7E8A6845BB53}" type="presOf" srcId="{64E8DEB0-D25E-4F8B-916D-352D8DFD4F36}" destId="{B2FA27F6-35F5-4BE9-B4F7-AB8048545A15}" srcOrd="0" destOrd="0" presId="urn:microsoft.com/office/officeart/2005/8/layout/StepDownProcess"/>
    <dgm:cxn modelId="{001A8212-0F65-4DC5-AF9C-DBC8C750FC6E}" type="presParOf" srcId="{B2FA27F6-35F5-4BE9-B4F7-AB8048545A15}" destId="{87E4060C-4503-4F83-882C-1DA0E088FF9B}" srcOrd="0" destOrd="0" presId="urn:microsoft.com/office/officeart/2005/8/layout/StepDownProcess"/>
    <dgm:cxn modelId="{5E313E50-A940-483F-A72D-B49426A2F693}" type="presParOf" srcId="{87E4060C-4503-4F83-882C-1DA0E088FF9B}" destId="{E0BBE257-54F7-4C74-ABB8-BE55E7BEB921}" srcOrd="0" destOrd="0" presId="urn:microsoft.com/office/officeart/2005/8/layout/StepDownProcess"/>
    <dgm:cxn modelId="{4AA1CB1D-0127-4B4B-9859-9ED3C0D92443}" type="presParOf" srcId="{87E4060C-4503-4F83-882C-1DA0E088FF9B}" destId="{8FD3AECE-1D20-467C-84AE-C038EB1F16B7}" srcOrd="1" destOrd="0" presId="urn:microsoft.com/office/officeart/2005/8/layout/StepDownProcess"/>
    <dgm:cxn modelId="{7ED5BF81-0022-42A4-9ECA-E998E57C0B28}" type="presParOf" srcId="{87E4060C-4503-4F83-882C-1DA0E088FF9B}" destId="{F9F25F0B-62DB-4E74-8DB1-CBA0AE7E20C2}" srcOrd="2" destOrd="0" presId="urn:microsoft.com/office/officeart/2005/8/layout/StepDownProcess"/>
    <dgm:cxn modelId="{AD808B46-B08B-46D1-9C6A-29F2C5864F29}" type="presParOf" srcId="{B2FA27F6-35F5-4BE9-B4F7-AB8048545A15}" destId="{DFC12F4F-36F0-4707-8AA3-9D5F257AA7A7}" srcOrd="1" destOrd="0" presId="urn:microsoft.com/office/officeart/2005/8/layout/StepDownProcess"/>
    <dgm:cxn modelId="{8944F302-1BB4-4E9B-9A19-E60D7A88CB2F}" type="presParOf" srcId="{B2FA27F6-35F5-4BE9-B4F7-AB8048545A15}" destId="{BA092856-75BA-48AE-8119-5F0613F964E2}" srcOrd="2" destOrd="0" presId="urn:microsoft.com/office/officeart/2005/8/layout/StepDownProcess"/>
    <dgm:cxn modelId="{2478E119-B2CE-42B3-877A-15424024CE5C}" type="presParOf" srcId="{BA092856-75BA-48AE-8119-5F0613F964E2}" destId="{55540E80-6F4B-4D6C-AF64-0379A47C51A3}" srcOrd="0" destOrd="0" presId="urn:microsoft.com/office/officeart/2005/8/layout/StepDownProcess"/>
    <dgm:cxn modelId="{DBBA4A59-FFF0-4765-B3A2-E9E8B2E2A4CB}" type="presParOf" srcId="{BA092856-75BA-48AE-8119-5F0613F964E2}" destId="{2B6FBAE8-CA5B-407A-B0BD-3A199A2A58C5}" srcOrd="1" destOrd="0" presId="urn:microsoft.com/office/officeart/2005/8/layout/StepDownProcess"/>
    <dgm:cxn modelId="{1EC7DC75-0BB9-43A6-8C95-86950C6B4470}" type="presParOf" srcId="{BA092856-75BA-48AE-8119-5F0613F964E2}" destId="{B382FC96-5B50-4739-BC7C-E31E6BB871E5}" srcOrd="2" destOrd="0" presId="urn:microsoft.com/office/officeart/2005/8/layout/StepDownProcess"/>
    <dgm:cxn modelId="{924B4108-BC82-4BBA-99E9-3FC22C3BAD0D}" type="presParOf" srcId="{B2FA27F6-35F5-4BE9-B4F7-AB8048545A15}" destId="{496600A6-92B6-4438-96FD-66F1773E3234}" srcOrd="3" destOrd="0" presId="urn:microsoft.com/office/officeart/2005/8/layout/StepDownProcess"/>
    <dgm:cxn modelId="{12615EEC-6128-445E-AC85-76D8CD9CDA28}" type="presParOf" srcId="{B2FA27F6-35F5-4BE9-B4F7-AB8048545A15}" destId="{6337AA12-5040-4EE4-ADFB-CC680227FE98}" srcOrd="4" destOrd="0" presId="urn:microsoft.com/office/officeart/2005/8/layout/StepDownProcess"/>
    <dgm:cxn modelId="{568B036E-E9A5-4349-86D7-35F0E9D228F2}" type="presParOf" srcId="{6337AA12-5040-4EE4-ADFB-CC680227FE98}" destId="{23AC59F2-1050-4567-8672-6B212E91699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22446-B7B1-4AF5-8592-56D6F6CB1541}">
      <dsp:nvSpPr>
        <dsp:cNvPr id="0" name=""/>
        <dsp:cNvSpPr/>
      </dsp:nvSpPr>
      <dsp:spPr>
        <a:xfrm>
          <a:off x="1361730" y="0"/>
          <a:ext cx="1603477" cy="65364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ETAS </a:t>
          </a:r>
          <a:endParaRPr lang="es-SV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80875" y="19145"/>
        <a:ext cx="1565187" cy="615356"/>
      </dsp:txXfrm>
    </dsp:sp>
    <dsp:sp modelId="{F30DE957-11BE-4193-B3C8-1848AE5EC8C7}">
      <dsp:nvSpPr>
        <dsp:cNvPr id="0" name=""/>
        <dsp:cNvSpPr/>
      </dsp:nvSpPr>
      <dsp:spPr>
        <a:xfrm rot="5392298">
          <a:off x="2042008" y="669988"/>
          <a:ext cx="245118" cy="29414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076242" y="694500"/>
        <a:ext cx="176485" cy="171583"/>
      </dsp:txXfrm>
    </dsp:sp>
    <dsp:sp modelId="{70C03CC7-4FC2-48BF-A39A-D23EB0BEDBF0}">
      <dsp:nvSpPr>
        <dsp:cNvPr id="0" name=""/>
        <dsp:cNvSpPr/>
      </dsp:nvSpPr>
      <dsp:spPr>
        <a:xfrm>
          <a:off x="1363927" y="980470"/>
          <a:ext cx="1603477" cy="653646"/>
        </a:xfrm>
        <a:prstGeom prst="roundRect">
          <a:avLst>
            <a:gd name="adj" fmla="val 10000"/>
          </a:avLst>
        </a:prstGeom>
        <a:solidFill>
          <a:srgbClr val="0066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MERCADOS</a:t>
          </a:r>
          <a:endParaRPr lang="es-SV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83072" y="999615"/>
        <a:ext cx="1565187" cy="615356"/>
      </dsp:txXfrm>
    </dsp:sp>
    <dsp:sp modelId="{FABFE2A0-112A-4BDB-95F1-E5E355084A45}">
      <dsp:nvSpPr>
        <dsp:cNvPr id="0" name=""/>
        <dsp:cNvSpPr/>
      </dsp:nvSpPr>
      <dsp:spPr>
        <a:xfrm rot="5400000">
          <a:off x="2043107" y="1650458"/>
          <a:ext cx="245117" cy="29414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077424" y="1674970"/>
        <a:ext cx="176485" cy="171582"/>
      </dsp:txXfrm>
    </dsp:sp>
    <dsp:sp modelId="{B817D209-076C-488C-A944-D5E0396EA571}">
      <dsp:nvSpPr>
        <dsp:cNvPr id="0" name=""/>
        <dsp:cNvSpPr/>
      </dsp:nvSpPr>
      <dsp:spPr>
        <a:xfrm>
          <a:off x="1363927" y="1960941"/>
          <a:ext cx="1603477" cy="65364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INSALUBRIDAD </a:t>
          </a:r>
          <a:endParaRPr lang="es-SV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83072" y="1980086"/>
        <a:ext cx="1565187" cy="615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B94BB-C884-4BE7-B9C0-37F76012AAC0}">
      <dsp:nvSpPr>
        <dsp:cNvPr id="0" name=""/>
        <dsp:cNvSpPr/>
      </dsp:nvSpPr>
      <dsp:spPr>
        <a:xfrm rot="5400000">
          <a:off x="233344" y="813893"/>
          <a:ext cx="741609" cy="8442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33604-28E4-4781-9D90-9596661EF4EB}">
      <dsp:nvSpPr>
        <dsp:cNvPr id="0" name=""/>
        <dsp:cNvSpPr/>
      </dsp:nvSpPr>
      <dsp:spPr>
        <a:xfrm>
          <a:off x="36862" y="-8195"/>
          <a:ext cx="1248433" cy="8738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Recorte de uñas </a:t>
          </a:r>
          <a:endParaRPr lang="es-SV" sz="1300" b="1" kern="1200" dirty="0">
            <a:solidFill>
              <a:schemeClr val="bg1"/>
            </a:solidFill>
          </a:endParaRPr>
        </a:p>
      </dsp:txBody>
      <dsp:txXfrm>
        <a:off x="79528" y="34471"/>
        <a:ext cx="1163101" cy="788531"/>
      </dsp:txXfrm>
    </dsp:sp>
    <dsp:sp modelId="{1B17AA88-3E4A-42C9-868C-FD617722511A}">
      <dsp:nvSpPr>
        <dsp:cNvPr id="0" name=""/>
        <dsp:cNvSpPr/>
      </dsp:nvSpPr>
      <dsp:spPr>
        <a:xfrm>
          <a:off x="1285296" y="75147"/>
          <a:ext cx="907991" cy="70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6D857-1D1F-4562-8A7A-CDD2DE48F2F9}">
      <dsp:nvSpPr>
        <dsp:cNvPr id="0" name=""/>
        <dsp:cNvSpPr/>
      </dsp:nvSpPr>
      <dsp:spPr>
        <a:xfrm rot="5400000">
          <a:off x="1268428" y="1795529"/>
          <a:ext cx="741609" cy="8442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6CEF7-49DF-414B-A4B7-9A799D75AB13}">
      <dsp:nvSpPr>
        <dsp:cNvPr id="0" name=""/>
        <dsp:cNvSpPr/>
      </dsp:nvSpPr>
      <dsp:spPr>
        <a:xfrm>
          <a:off x="1071947" y="973440"/>
          <a:ext cx="1248433" cy="8738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Chequeo médico preventivo</a:t>
          </a:r>
          <a:endParaRPr lang="es-SV" sz="1300" b="1" kern="1200" dirty="0">
            <a:solidFill>
              <a:schemeClr val="bg1"/>
            </a:solidFill>
          </a:endParaRPr>
        </a:p>
      </dsp:txBody>
      <dsp:txXfrm>
        <a:off x="1114613" y="1016106"/>
        <a:ext cx="1163101" cy="788531"/>
      </dsp:txXfrm>
    </dsp:sp>
    <dsp:sp modelId="{B4F83676-FFF7-4675-AA1D-D4B058DD0514}">
      <dsp:nvSpPr>
        <dsp:cNvPr id="0" name=""/>
        <dsp:cNvSpPr/>
      </dsp:nvSpPr>
      <dsp:spPr>
        <a:xfrm>
          <a:off x="2320380" y="1056783"/>
          <a:ext cx="907991" cy="70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F15F3-AC54-487C-9D3D-2864F2E1CD41}">
      <dsp:nvSpPr>
        <dsp:cNvPr id="0" name=""/>
        <dsp:cNvSpPr/>
      </dsp:nvSpPr>
      <dsp:spPr>
        <a:xfrm>
          <a:off x="2107031" y="1955077"/>
          <a:ext cx="1248433" cy="8738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Enfermedades que ha padecido</a:t>
          </a:r>
          <a:endParaRPr lang="es-SV" sz="1300" b="1" kern="1200" dirty="0">
            <a:solidFill>
              <a:schemeClr val="bg1"/>
            </a:solidFill>
          </a:endParaRPr>
        </a:p>
      </dsp:txBody>
      <dsp:txXfrm>
        <a:off x="2149697" y="1997743"/>
        <a:ext cx="1163101" cy="788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BE257-54F7-4C74-ABB8-BE55E7BEB921}">
      <dsp:nvSpPr>
        <dsp:cNvPr id="0" name=""/>
        <dsp:cNvSpPr/>
      </dsp:nvSpPr>
      <dsp:spPr>
        <a:xfrm rot="5400000">
          <a:off x="2048044" y="1963100"/>
          <a:ext cx="985980" cy="11225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3AECE-1D20-467C-84AE-C038EB1F16B7}">
      <dsp:nvSpPr>
        <dsp:cNvPr id="0" name=""/>
        <dsp:cNvSpPr/>
      </dsp:nvSpPr>
      <dsp:spPr>
        <a:xfrm>
          <a:off x="26887" y="545625"/>
          <a:ext cx="5631523" cy="14857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En lo relacionado a las condiciones que debe poseer el personal que manipula alimentos, tienen características entre las que se encuentran la higiene, la cual no es un hábito observable en todos los manipuladores  y coincide con el punto de vista de los compradores</a:t>
          </a:r>
          <a:endParaRPr lang="es-SV" sz="1800" kern="1200" dirty="0"/>
        </a:p>
      </dsp:txBody>
      <dsp:txXfrm>
        <a:off x="99428" y="618166"/>
        <a:ext cx="5486441" cy="1340657"/>
      </dsp:txXfrm>
    </dsp:sp>
    <dsp:sp modelId="{F9F25F0B-62DB-4E74-8DB1-CBA0AE7E20C2}">
      <dsp:nvSpPr>
        <dsp:cNvPr id="0" name=""/>
        <dsp:cNvSpPr/>
      </dsp:nvSpPr>
      <dsp:spPr>
        <a:xfrm>
          <a:off x="3649433" y="727342"/>
          <a:ext cx="1207188" cy="93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40E80-6F4B-4D6C-AF64-0379A47C51A3}">
      <dsp:nvSpPr>
        <dsp:cNvPr id="0" name=""/>
        <dsp:cNvSpPr/>
      </dsp:nvSpPr>
      <dsp:spPr>
        <a:xfrm rot="5400000">
          <a:off x="4381681" y="3821760"/>
          <a:ext cx="985980" cy="11225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FBAE8-CA5B-407A-B0BD-3A199A2A58C5}">
      <dsp:nvSpPr>
        <dsp:cNvPr id="0" name=""/>
        <dsp:cNvSpPr/>
      </dsp:nvSpPr>
      <dsp:spPr>
        <a:xfrm>
          <a:off x="3081085" y="2150630"/>
          <a:ext cx="5226861" cy="17493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 constataron las condiciones de higiene y mantenimiento de las instalaciones donde se elaboran los alimentos las cuales fueron apoyadas por los relatos de los compradores entrevistados, encontrando establecimientos o locales de comida con déficit en la limpieza. </a:t>
          </a:r>
          <a:endParaRPr lang="es-SV" sz="1800" kern="1200" dirty="0"/>
        </a:p>
      </dsp:txBody>
      <dsp:txXfrm>
        <a:off x="3166495" y="2236040"/>
        <a:ext cx="5056041" cy="1578500"/>
      </dsp:txXfrm>
    </dsp:sp>
    <dsp:sp modelId="{B382FC96-5B50-4739-BC7C-E31E6BB871E5}">
      <dsp:nvSpPr>
        <dsp:cNvPr id="0" name=""/>
        <dsp:cNvSpPr/>
      </dsp:nvSpPr>
      <dsp:spPr>
        <a:xfrm>
          <a:off x="6150234" y="2326195"/>
          <a:ext cx="1207188" cy="93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C59F2-1050-4567-8672-6B212E916995}">
      <dsp:nvSpPr>
        <dsp:cNvPr id="0" name=""/>
        <dsp:cNvSpPr/>
      </dsp:nvSpPr>
      <dsp:spPr>
        <a:xfrm>
          <a:off x="5413794" y="3975065"/>
          <a:ext cx="3822761" cy="17146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El manipulador de alimentos por opinión de los compradores y durante la observación se constató que, no hace uso de la vestimenta sugerida por organismos internacionales para la manipulación de alimentos</a:t>
          </a:r>
          <a:r>
            <a:rPr lang="es-MX" sz="1300" kern="1200" dirty="0"/>
            <a:t>.</a:t>
          </a:r>
          <a:endParaRPr lang="es-SV" sz="1300" kern="1200" dirty="0"/>
        </a:p>
      </dsp:txBody>
      <dsp:txXfrm>
        <a:off x="5497513" y="4058784"/>
        <a:ext cx="3655323" cy="154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72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54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18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52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86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6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45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88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AAF2-5C66-465B-BE36-DB3D5117CA0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8612-6E79-4B35-8E3C-B2AF1DDD8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79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Data" Target="../diagrams/data1.xml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diagramData" Target="../diagrams/data2.xml"/><Relationship Id="rId2" Type="http://schemas.openxmlformats.org/officeDocument/2006/relationships/image" Target="../media/image1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Relationship Id="rId1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1.png"/><Relationship Id="rId10" Type="http://schemas.microsoft.com/office/2007/relationships/diagramDrawing" Target="../diagrams/drawing3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0" y="0"/>
            <a:ext cx="12108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7E81CD-4A66-4E3D-BA15-74B70432B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7" y="0"/>
            <a:ext cx="10631446" cy="418186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B807028-C5DF-4324-A78A-7C78B1674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625" y="3560618"/>
            <a:ext cx="10110098" cy="855771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 </a:t>
            </a:r>
            <a:r>
              <a:rPr lang="es-MX" sz="2400" b="1" dirty="0">
                <a:solidFill>
                  <a:srgbClr val="002060"/>
                </a:solidFill>
              </a:rPr>
              <a:t>VIII Taller Internacional “Universidad, Seguridad y Soberanía Alimentaria”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40E5B86-3EE9-44A8-9D32-1C2231813A6F}"/>
              </a:ext>
            </a:extLst>
          </p:cNvPr>
          <p:cNvSpPr txBox="1">
            <a:spLocks/>
          </p:cNvSpPr>
          <p:nvPr/>
        </p:nvSpPr>
        <p:spPr>
          <a:xfrm>
            <a:off x="1664448" y="4281006"/>
            <a:ext cx="10248553" cy="825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PRÁCTICAS HIGIÉNICAS DE MANUFACTURA EN EL MERCADO COLÓN Y LA TERMINAL MUNICIPIO DE SANTA ANA</a:t>
            </a:r>
            <a:endParaRPr lang="en-US" sz="2400" dirty="0"/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09CF27C1-F207-45C3-99A3-0B379E3EC23B}"/>
              </a:ext>
            </a:extLst>
          </p:cNvPr>
          <p:cNvSpPr txBox="1">
            <a:spLocks/>
          </p:cNvSpPr>
          <p:nvPr/>
        </p:nvSpPr>
        <p:spPr>
          <a:xfrm>
            <a:off x="3037703" y="5329787"/>
            <a:ext cx="7502044" cy="1403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marL="1647017" indent="-549006" algn="l" defTabSz="2196023" rtl="0" eaLnBrk="1" latinLnBrk="0" hangingPunct="1">
              <a:lnSpc>
                <a:spcPct val="90000"/>
              </a:lnSpc>
              <a:spcBef>
                <a:spcPts val="1201"/>
              </a:spcBef>
              <a:buFont typeface="Arial" panose="020B0604020202020204" pitchFamily="34" charset="0"/>
              <a:buChar char="•"/>
              <a:defRPr sz="5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5029" indent="-549006" algn="l" defTabSz="2196023" rtl="0" eaLnBrk="1" latinLnBrk="0" hangingPunct="1">
              <a:lnSpc>
                <a:spcPct val="90000"/>
              </a:lnSpc>
              <a:spcBef>
                <a:spcPts val="1201"/>
              </a:spcBef>
              <a:buFont typeface="Arial" panose="020B0604020202020204" pitchFamily="34" charset="0"/>
              <a:buChar char="•"/>
              <a:defRPr sz="4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43040" indent="-549006" algn="l" defTabSz="2196023" rtl="0" eaLnBrk="1" latinLnBrk="0" hangingPunct="1">
              <a:lnSpc>
                <a:spcPct val="90000"/>
              </a:lnSpc>
              <a:spcBef>
                <a:spcPts val="1201"/>
              </a:spcBef>
              <a:buFont typeface="Arial" panose="020B0604020202020204" pitchFamily="34" charset="0"/>
              <a:buChar char="•"/>
              <a:defRPr sz="4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41052" indent="-549006" algn="l" defTabSz="2196023" rtl="0" eaLnBrk="1" latinLnBrk="0" hangingPunct="1">
              <a:lnSpc>
                <a:spcPct val="90000"/>
              </a:lnSpc>
              <a:spcBef>
                <a:spcPts val="1201"/>
              </a:spcBef>
              <a:buFont typeface="Arial" panose="020B0604020202020204" pitchFamily="34" charset="0"/>
              <a:buChar char="•"/>
              <a:defRPr sz="4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9063" indent="-549006" algn="l" defTabSz="2196023" rtl="0" eaLnBrk="1" latinLnBrk="0" hangingPunct="1">
              <a:lnSpc>
                <a:spcPct val="90000"/>
              </a:lnSpc>
              <a:spcBef>
                <a:spcPts val="1201"/>
              </a:spcBef>
              <a:buFont typeface="Arial" panose="020B0604020202020204" pitchFamily="34" charset="0"/>
              <a:buChar char="•"/>
              <a:defRPr sz="4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37075" indent="-549006" algn="l" defTabSz="2196023" rtl="0" eaLnBrk="1" latinLnBrk="0" hangingPunct="1">
              <a:lnSpc>
                <a:spcPct val="90000"/>
              </a:lnSpc>
              <a:spcBef>
                <a:spcPts val="1201"/>
              </a:spcBef>
              <a:buFont typeface="Arial" panose="020B0604020202020204" pitchFamily="34" charset="0"/>
              <a:buChar char="•"/>
              <a:defRPr sz="4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35086" indent="-549006" algn="l" defTabSz="2196023" rtl="0" eaLnBrk="1" latinLnBrk="0" hangingPunct="1">
              <a:lnSpc>
                <a:spcPct val="90000"/>
              </a:lnSpc>
              <a:spcBef>
                <a:spcPts val="1201"/>
              </a:spcBef>
              <a:buFont typeface="Arial" panose="020B0604020202020204" pitchFamily="34" charset="0"/>
              <a:buChar char="•"/>
              <a:defRPr sz="4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33098" indent="-549006" algn="l" defTabSz="2196023" rtl="0" eaLnBrk="1" latinLnBrk="0" hangingPunct="1">
              <a:lnSpc>
                <a:spcPct val="90000"/>
              </a:lnSpc>
              <a:spcBef>
                <a:spcPts val="1201"/>
              </a:spcBef>
              <a:buFont typeface="Arial" panose="020B0604020202020204" pitchFamily="34" charset="0"/>
              <a:buChar char="•"/>
              <a:defRPr sz="4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/>
              <a:t>Dra. Cristina de Los Ángeles Aparicio de Carpio, </a:t>
            </a:r>
            <a:r>
              <a:rPr lang="es-MX" sz="1600" dirty="0" err="1"/>
              <a:t>PhD.</a:t>
            </a:r>
            <a:endParaRPr lang="es-MX" sz="1600" dirty="0"/>
          </a:p>
          <a:p>
            <a:r>
              <a:rPr lang="es-MX" sz="1600" dirty="0"/>
              <a:t>Dra. Xiomara Milena Lucha de Henríquez , </a:t>
            </a:r>
            <a:r>
              <a:rPr lang="es-MX" sz="1600" dirty="0" err="1"/>
              <a:t>PhD.</a:t>
            </a:r>
            <a:endParaRPr lang="es-MX" sz="1600" dirty="0"/>
          </a:p>
          <a:p>
            <a:r>
              <a:rPr lang="es-MX" sz="1600" dirty="0"/>
              <a:t>Dr. y MSP. José Manuel Pérez</a:t>
            </a:r>
          </a:p>
          <a:p>
            <a:r>
              <a:rPr lang="es-MX" sz="1600" dirty="0"/>
              <a:t>Mtra. Rosa Lidia Moran </a:t>
            </a:r>
          </a:p>
          <a:p>
            <a:r>
              <a:rPr lang="it-IT" sz="1600" dirty="0"/>
              <a:t>Licda. Mariela Lissette Castillo</a:t>
            </a:r>
          </a:p>
          <a:p>
            <a:r>
              <a:rPr lang="en-US" sz="1600" dirty="0"/>
              <a:t>Instituto Especializado de Profesionales de la Salud IEPROES El Salvador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8315F4-687B-CF5E-27D5-30B984FFF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360" y="70512"/>
            <a:ext cx="890220" cy="8238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4D0E04-C321-8F07-BCC8-FBE92DF2A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3" y="47606"/>
            <a:ext cx="1534331" cy="10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8"/>
    </mc:Choice>
    <mc:Fallback xmlns="">
      <p:transition spd="slow" advTm="389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" y="0"/>
            <a:ext cx="12108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DAFFE3-27F4-4F18-9A64-5234B37E0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57" y="119269"/>
            <a:ext cx="2219739" cy="221973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2A7D708-6DAC-0170-5B8D-C2ADBFC0FB60}"/>
              </a:ext>
            </a:extLst>
          </p:cNvPr>
          <p:cNvSpPr/>
          <p:nvPr/>
        </p:nvSpPr>
        <p:spPr>
          <a:xfrm>
            <a:off x="2299751" y="174439"/>
            <a:ext cx="3653231" cy="429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Planteamiento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B7C5F5D-24CD-A836-7A2B-722C3A0E5E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3962">
            <a:off x="5298777" y="866543"/>
            <a:ext cx="1219406" cy="86418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6BAE72C-A930-A2C8-FD06-51781053D5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2930" y="940037"/>
            <a:ext cx="1265336" cy="6353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C3B3EE-9A78-11C8-F65F-9E10BC743EC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68713">
            <a:off x="8040512" y="961036"/>
            <a:ext cx="1154992" cy="7699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800387F-8C14-77C2-CF1C-9984713FB13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4220" y="1992871"/>
            <a:ext cx="1420244" cy="77596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7327BD6-F238-8D06-2D2E-FDCDAFE3264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77992" y="1992874"/>
            <a:ext cx="1517745" cy="75887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3045630-49B1-4603-146C-10C375D090D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24846" y="4270953"/>
            <a:ext cx="2996898" cy="241961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DC64B88-F4B1-84AE-A8A9-B544556E2D48}"/>
              </a:ext>
            </a:extLst>
          </p:cNvPr>
          <p:cNvSpPr/>
          <p:nvPr/>
        </p:nvSpPr>
        <p:spPr>
          <a:xfrm>
            <a:off x="6020701" y="4399918"/>
            <a:ext cx="4184941" cy="1974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tx1"/>
                </a:solidFill>
              </a:rPr>
              <a:t>Diseño: Mixto, Descriptivo, Fenomenológico </a:t>
            </a:r>
          </a:p>
          <a:p>
            <a:pPr algn="ctr"/>
            <a:r>
              <a:rPr lang="es-SV" dirty="0">
                <a:solidFill>
                  <a:schemeClr val="tx1"/>
                </a:solidFill>
              </a:rPr>
              <a:t>Instrumentos de recolección: Cuestionario, Guía de Entrevistas a manipuladores y compradores </a:t>
            </a:r>
          </a:p>
          <a:p>
            <a:pPr algn="ctr"/>
            <a:r>
              <a:rPr lang="es-SV" dirty="0">
                <a:solidFill>
                  <a:schemeClr val="tx1"/>
                </a:solidFill>
              </a:rPr>
              <a:t>Guía de Observación  </a:t>
            </a:r>
          </a:p>
        </p:txBody>
      </p:sp>
      <p:sp>
        <p:nvSpPr>
          <p:cNvPr id="22" name="Rectángulo: esquinas redondeadas 9">
            <a:extLst>
              <a:ext uri="{FF2B5EF4-FFF2-40B4-BE49-F238E27FC236}">
                <a16:creationId xmlns:a16="http://schemas.microsoft.com/office/drawing/2014/main" id="{42A7D708-6DAC-0170-5B8D-C2ADBFC0FB60}"/>
              </a:ext>
            </a:extLst>
          </p:cNvPr>
          <p:cNvSpPr/>
          <p:nvPr/>
        </p:nvSpPr>
        <p:spPr>
          <a:xfrm>
            <a:off x="2299750" y="3779074"/>
            <a:ext cx="3638881" cy="429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Contextualización</a:t>
            </a:r>
          </a:p>
        </p:txBody>
      </p:sp>
      <p:sp>
        <p:nvSpPr>
          <p:cNvPr id="23" name="Rectángulo: esquinas redondeadas 9">
            <a:extLst>
              <a:ext uri="{FF2B5EF4-FFF2-40B4-BE49-F238E27FC236}">
                <a16:creationId xmlns:a16="http://schemas.microsoft.com/office/drawing/2014/main" id="{42A7D708-6DAC-0170-5B8D-C2ADBFC0FB60}"/>
              </a:ext>
            </a:extLst>
          </p:cNvPr>
          <p:cNvSpPr/>
          <p:nvPr/>
        </p:nvSpPr>
        <p:spPr>
          <a:xfrm>
            <a:off x="6081650" y="3759622"/>
            <a:ext cx="3524562" cy="4481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Diseño Metodológico</a:t>
            </a:r>
          </a:p>
        </p:txBody>
      </p:sp>
      <p:sp>
        <p:nvSpPr>
          <p:cNvPr id="24" name="Rectángulo: esquinas redondeadas 9">
            <a:extLst>
              <a:ext uri="{FF2B5EF4-FFF2-40B4-BE49-F238E27FC236}">
                <a16:creationId xmlns:a16="http://schemas.microsoft.com/office/drawing/2014/main" id="{42A7D708-6DAC-0170-5B8D-C2ADBFC0FB60}"/>
              </a:ext>
            </a:extLst>
          </p:cNvPr>
          <p:cNvSpPr/>
          <p:nvPr/>
        </p:nvSpPr>
        <p:spPr>
          <a:xfrm>
            <a:off x="6081650" y="194401"/>
            <a:ext cx="3653231" cy="39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Estado del Arte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04274C-FF14-02FD-67EA-AC1470994F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426" y="174439"/>
            <a:ext cx="1536325" cy="10546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6F0527-C5F4-2AD8-97CB-421F79D0A6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0427" y="1"/>
            <a:ext cx="878054" cy="815634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80E72F-78CC-EA83-2C6A-BE736E71A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748716"/>
              </p:ext>
            </p:extLst>
          </p:nvPr>
        </p:nvGraphicFramePr>
        <p:xfrm>
          <a:off x="1799907" y="745607"/>
          <a:ext cx="4331333" cy="261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469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56"/>
    </mc:Choice>
    <mc:Fallback xmlns="">
      <p:transition spd="slow" advTm="959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8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DAFFE3-27F4-4F18-9A64-5234B37E0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70" y="0"/>
            <a:ext cx="2219739" cy="22197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78A8B7-6728-ABE5-CF68-170BF47E46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0603" y="842368"/>
            <a:ext cx="2507077" cy="178557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30A34A-90A0-13DB-D2DB-E17545E132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4668"/>
          <a:stretch>
            <a:fillRect/>
          </a:stretch>
        </p:blipFill>
        <p:spPr>
          <a:xfrm>
            <a:off x="8561330" y="2662149"/>
            <a:ext cx="2488382" cy="19535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5E8CE4-7ACC-2938-C8BC-45385E8F02F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r="3164"/>
          <a:stretch>
            <a:fillRect/>
          </a:stretch>
        </p:blipFill>
        <p:spPr>
          <a:xfrm>
            <a:off x="5982056" y="2666288"/>
            <a:ext cx="2528531" cy="1958363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2A7D708-6DAC-0170-5B8D-C2ADBFC0FB60}"/>
              </a:ext>
            </a:extLst>
          </p:cNvPr>
          <p:cNvSpPr/>
          <p:nvPr/>
        </p:nvSpPr>
        <p:spPr>
          <a:xfrm>
            <a:off x="3478139" y="307648"/>
            <a:ext cx="4999290" cy="3845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Resultados</a:t>
            </a:r>
          </a:p>
        </p:txBody>
      </p:sp>
      <p:pic>
        <p:nvPicPr>
          <p:cNvPr id="11" name="Imagen 4">
            <a:extLst>
              <a:ext uri="{FF2B5EF4-FFF2-40B4-BE49-F238E27FC236}">
                <a16:creationId xmlns:a16="http://schemas.microsoft.com/office/drawing/2014/main" id="{429FC1FB-559D-813C-6987-B19789239E2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3751" y="4646288"/>
            <a:ext cx="2533054" cy="1899790"/>
          </a:xfrm>
          <a:prstGeom prst="rect">
            <a:avLst/>
          </a:prstGeom>
        </p:spPr>
      </p:pic>
      <p:pic>
        <p:nvPicPr>
          <p:cNvPr id="12" name="Imagen 10">
            <a:extLst>
              <a:ext uri="{FF2B5EF4-FFF2-40B4-BE49-F238E27FC236}">
                <a16:creationId xmlns:a16="http://schemas.microsoft.com/office/drawing/2014/main" id="{91BD0340-A2EE-0154-C41A-316C06D544E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64964" y="4652270"/>
            <a:ext cx="2526292" cy="18983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712D7D-9751-0191-D234-515BBA1034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15" y="65601"/>
            <a:ext cx="1212620" cy="8324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034D93-7F69-1D62-7914-B965EA169A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4200" y="6109"/>
            <a:ext cx="764385" cy="711669"/>
          </a:xfrm>
          <a:prstGeom prst="rect">
            <a:avLst/>
          </a:prstGeom>
        </p:spPr>
      </p:pic>
      <p:pic>
        <p:nvPicPr>
          <p:cNvPr id="8" name="Imagen 7" descr="https://lh4.googleusercontent.com/Ksna-WVyy0Oo_MeRJGHDKg_BQFn14bHRr11LOnXBHW7nidVRAVB0blIGLA9a2OqIoXaQTUut3Ib920Rhay--xZu-gq4unVN4TABtyr8kb8cIwHDyV4kFqdIpTsP3L3wY-zFyjR4Slj0">
            <a:extLst>
              <a:ext uri="{FF2B5EF4-FFF2-40B4-BE49-F238E27FC236}">
                <a16:creationId xmlns:a16="http://schemas.microsoft.com/office/drawing/2014/main" id="{11D03A14-309B-8049-C6E5-6F8C3324A1D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1"/>
          <a:stretch/>
        </p:blipFill>
        <p:spPr bwMode="auto">
          <a:xfrm>
            <a:off x="820271" y="3724836"/>
            <a:ext cx="4849125" cy="299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147B9C2D-3AA2-566D-FD01-7D410131B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621427"/>
              </p:ext>
            </p:extLst>
          </p:nvPr>
        </p:nvGraphicFramePr>
        <p:xfrm>
          <a:off x="1756604" y="608255"/>
          <a:ext cx="3392328" cy="282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688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52"/>
    </mc:Choice>
    <mc:Fallback xmlns="">
      <p:transition spd="slow" advTm="2982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8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DAFFE3-27F4-4F18-9A64-5234B37E0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57" y="119269"/>
            <a:ext cx="2219739" cy="2219739"/>
          </a:xfrm>
          <a:prstGeom prst="rect">
            <a:avLst/>
          </a:prstGeom>
        </p:spPr>
      </p:pic>
      <p:sp>
        <p:nvSpPr>
          <p:cNvPr id="6" name="Rectángulo: esquinas redondeadas 9">
            <a:extLst>
              <a:ext uri="{FF2B5EF4-FFF2-40B4-BE49-F238E27FC236}">
                <a16:creationId xmlns:a16="http://schemas.microsoft.com/office/drawing/2014/main" id="{42A7D708-6DAC-0170-5B8D-C2ADBFC0FB60}"/>
              </a:ext>
            </a:extLst>
          </p:cNvPr>
          <p:cNvSpPr/>
          <p:nvPr/>
        </p:nvSpPr>
        <p:spPr>
          <a:xfrm>
            <a:off x="3905429" y="307648"/>
            <a:ext cx="4247260" cy="3845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Conclusiones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1E5229-CE03-B0E2-D6E1-E1B41C53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30" y="63338"/>
            <a:ext cx="1355051" cy="9302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0EA2DF-1409-5F25-8750-5EF55307C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106" y="119270"/>
            <a:ext cx="917464" cy="848918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B2BB845-B4DB-B585-6E26-3D4DC9811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994361"/>
              </p:ext>
            </p:extLst>
          </p:nvPr>
        </p:nvGraphicFramePr>
        <p:xfrm>
          <a:off x="1909482" y="584130"/>
          <a:ext cx="9236556" cy="568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344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82"/>
    </mc:Choice>
    <mc:Fallback xmlns="">
      <p:transition spd="slow" advTm="107482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241</Words>
  <Application>Microsoft Office PowerPoint</Application>
  <PresentationFormat>Panorámica</PresentationFormat>
  <Paragraphs>26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 VIII Taller Internacional “Universidad, Seguridad y Soberanía Alimentaria”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Árbitro</dc:creator>
  <cp:lastModifiedBy>Milena Lucha</cp:lastModifiedBy>
  <cp:revision>111</cp:revision>
  <cp:lastPrinted>2021-09-10T18:01:36Z</cp:lastPrinted>
  <dcterms:created xsi:type="dcterms:W3CDTF">2021-02-19T19:56:56Z</dcterms:created>
  <dcterms:modified xsi:type="dcterms:W3CDTF">2024-01-29T19:42:21Z</dcterms:modified>
</cp:coreProperties>
</file>